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sldIdLst>
    <p:sldId id="307" r:id="rId2"/>
    <p:sldId id="257" r:id="rId3"/>
    <p:sldId id="264" r:id="rId4"/>
    <p:sldId id="263" r:id="rId5"/>
    <p:sldId id="332" r:id="rId6"/>
    <p:sldId id="285" r:id="rId7"/>
    <p:sldId id="296" r:id="rId8"/>
    <p:sldId id="259" r:id="rId9"/>
    <p:sldId id="266" r:id="rId10"/>
    <p:sldId id="338" r:id="rId11"/>
    <p:sldId id="337" r:id="rId12"/>
    <p:sldId id="331" r:id="rId13"/>
    <p:sldId id="336" r:id="rId14"/>
    <p:sldId id="272" r:id="rId15"/>
    <p:sldId id="262" r:id="rId16"/>
    <p:sldId id="260" r:id="rId17"/>
    <p:sldId id="340" r:id="rId18"/>
    <p:sldId id="273" r:id="rId19"/>
    <p:sldId id="339" r:id="rId20"/>
    <p:sldId id="342" r:id="rId21"/>
    <p:sldId id="271" r:id="rId22"/>
    <p:sldId id="258" r:id="rId23"/>
    <p:sldId id="267" r:id="rId24"/>
    <p:sldId id="269" r:id="rId25"/>
    <p:sldId id="261" r:id="rId26"/>
    <p:sldId id="270" r:id="rId27"/>
    <p:sldId id="341" r:id="rId28"/>
    <p:sldId id="335" r:id="rId29"/>
    <p:sldId id="265" r:id="rId30"/>
    <p:sldId id="34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3421A-79A9-40FB-A5AB-EA3EDBF53125}" v="518" dt="2023-09-27T07:23:57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F433421A-79A9-40FB-A5AB-EA3EDBF53125}"/>
    <pc:docChg chg="undo redo custSel addSld delSld modSld sldOrd">
      <pc:chgData name="Wick, Felix" userId="85efb633-acf6-425d-a271-4f136bfa2fb0" providerId="ADAL" clId="{F433421A-79A9-40FB-A5AB-EA3EDBF53125}" dt="2023-09-27T09:35:14.840" v="4126" actId="20577"/>
      <pc:docMkLst>
        <pc:docMk/>
      </pc:docMkLst>
      <pc:sldChg chg="modSp mod">
        <pc:chgData name="Wick, Felix" userId="85efb633-acf6-425d-a271-4f136bfa2fb0" providerId="ADAL" clId="{F433421A-79A9-40FB-A5AB-EA3EDBF53125}" dt="2023-09-26T07:27:09.263" v="0" actId="114"/>
        <pc:sldMkLst>
          <pc:docMk/>
          <pc:sldMk cId="2692125195" sldId="256"/>
        </pc:sldMkLst>
        <pc:spChg chg="mod">
          <ac:chgData name="Wick, Felix" userId="85efb633-acf6-425d-a271-4f136bfa2fb0" providerId="ADAL" clId="{F433421A-79A9-40FB-A5AB-EA3EDBF53125}" dt="2023-09-26T07:27:09.263" v="0" actId="114"/>
          <ac:spMkLst>
            <pc:docMk/>
            <pc:sldMk cId="2692125195" sldId="256"/>
            <ac:spMk id="3" creationId="{4CAA3558-806F-260F-7667-2BB544256850}"/>
          </ac:spMkLst>
        </pc:spChg>
      </pc:sldChg>
      <pc:sldChg chg="addSp delSp modSp mod">
        <pc:chgData name="Wick, Felix" userId="85efb633-acf6-425d-a271-4f136bfa2fb0" providerId="ADAL" clId="{F433421A-79A9-40FB-A5AB-EA3EDBF53125}" dt="2023-09-26T17:06:46.411" v="2265" actId="1036"/>
        <pc:sldMkLst>
          <pc:docMk/>
          <pc:sldMk cId="2815228786" sldId="257"/>
        </pc:sldMkLst>
        <pc:spChg chg="mod">
          <ac:chgData name="Wick, Felix" userId="85efb633-acf6-425d-a271-4f136bfa2fb0" providerId="ADAL" clId="{F433421A-79A9-40FB-A5AB-EA3EDBF53125}" dt="2023-09-26T07:28:24.507" v="52" actId="20577"/>
          <ac:spMkLst>
            <pc:docMk/>
            <pc:sldMk cId="2815228786" sldId="257"/>
            <ac:spMk id="2" creationId="{6BC76ECA-82E8-2EDF-DC68-CAB27503449D}"/>
          </ac:spMkLst>
        </pc:spChg>
        <pc:spChg chg="del mod">
          <ac:chgData name="Wick, Felix" userId="85efb633-acf6-425d-a271-4f136bfa2fb0" providerId="ADAL" clId="{F433421A-79A9-40FB-A5AB-EA3EDBF53125}" dt="2023-09-26T11:09:58.816" v="1859" actId="478"/>
          <ac:spMkLst>
            <pc:docMk/>
            <pc:sldMk cId="2815228786" sldId="257"/>
            <ac:spMk id="3" creationId="{6D479ABA-A10D-D57E-72D2-2A801F184E06}"/>
          </ac:spMkLst>
        </pc:spChg>
        <pc:spChg chg="add mod">
          <ac:chgData name="Wick, Felix" userId="85efb633-acf6-425d-a271-4f136bfa2fb0" providerId="ADAL" clId="{F433421A-79A9-40FB-A5AB-EA3EDBF53125}" dt="2023-09-26T11:42:28.072" v="2096" actId="1035"/>
          <ac:spMkLst>
            <pc:docMk/>
            <pc:sldMk cId="2815228786" sldId="257"/>
            <ac:spMk id="6" creationId="{D751E87C-9B9F-296A-38A7-7780977056D2}"/>
          </ac:spMkLst>
        </pc:spChg>
        <pc:spChg chg="add mod">
          <ac:chgData name="Wick, Felix" userId="85efb633-acf6-425d-a271-4f136bfa2fb0" providerId="ADAL" clId="{F433421A-79A9-40FB-A5AB-EA3EDBF53125}" dt="2023-09-26T11:42:09.377" v="2021" actId="1076"/>
          <ac:spMkLst>
            <pc:docMk/>
            <pc:sldMk cId="2815228786" sldId="257"/>
            <ac:spMk id="8" creationId="{BDA897A8-A2DF-6889-69C7-E7A12386E453}"/>
          </ac:spMkLst>
        </pc:spChg>
        <pc:spChg chg="add mod">
          <ac:chgData name="Wick, Felix" userId="85efb633-acf6-425d-a271-4f136bfa2fb0" providerId="ADAL" clId="{F433421A-79A9-40FB-A5AB-EA3EDBF53125}" dt="2023-09-26T11:38:45.374" v="1884" actId="1076"/>
          <ac:spMkLst>
            <pc:docMk/>
            <pc:sldMk cId="2815228786" sldId="257"/>
            <ac:spMk id="10" creationId="{760C03B6-50B9-1368-F986-2AA24BEA2C72}"/>
          </ac:spMkLst>
        </pc:spChg>
        <pc:spChg chg="add mod">
          <ac:chgData name="Wick, Felix" userId="85efb633-acf6-425d-a271-4f136bfa2fb0" providerId="ADAL" clId="{F433421A-79A9-40FB-A5AB-EA3EDBF53125}" dt="2023-09-26T17:05:27.910" v="2224" actId="1076"/>
          <ac:spMkLst>
            <pc:docMk/>
            <pc:sldMk cId="2815228786" sldId="257"/>
            <ac:spMk id="12" creationId="{72416FC5-E12E-18B6-990B-824205973CFB}"/>
          </ac:spMkLst>
        </pc:spChg>
        <pc:spChg chg="add mod">
          <ac:chgData name="Wick, Felix" userId="85efb633-acf6-425d-a271-4f136bfa2fb0" providerId="ADAL" clId="{F433421A-79A9-40FB-A5AB-EA3EDBF53125}" dt="2023-09-26T11:43:45.868" v="2129" actId="1036"/>
          <ac:spMkLst>
            <pc:docMk/>
            <pc:sldMk cId="2815228786" sldId="257"/>
            <ac:spMk id="14" creationId="{9C39B714-C4F8-DECC-D856-DC2B4DE7D98D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16" creationId="{0CBFA580-6454-DD1A-9F5F-5D701B81715B}"/>
          </ac:spMkLst>
        </pc:spChg>
        <pc:spChg chg="add mod">
          <ac:chgData name="Wick, Felix" userId="85efb633-acf6-425d-a271-4f136bfa2fb0" providerId="ADAL" clId="{F433421A-79A9-40FB-A5AB-EA3EDBF53125}" dt="2023-09-26T11:44:05.906" v="2193" actId="1036"/>
          <ac:spMkLst>
            <pc:docMk/>
            <pc:sldMk cId="2815228786" sldId="257"/>
            <ac:spMk id="18" creationId="{86519F38-F504-0E78-56E0-9DA315EC424A}"/>
          </ac:spMkLst>
        </pc:spChg>
        <pc:spChg chg="add mod">
          <ac:chgData name="Wick, Felix" userId="85efb633-acf6-425d-a271-4f136bfa2fb0" providerId="ADAL" clId="{F433421A-79A9-40FB-A5AB-EA3EDBF53125}" dt="2023-09-26T11:44:08.843" v="2209" actId="1037"/>
          <ac:spMkLst>
            <pc:docMk/>
            <pc:sldMk cId="2815228786" sldId="257"/>
            <ac:spMk id="20" creationId="{1507CBA6-62CD-6391-B5D3-D2FF17012D47}"/>
          </ac:spMkLst>
        </pc:spChg>
        <pc:spChg chg="add del">
          <ac:chgData name="Wick, Felix" userId="85efb633-acf6-425d-a271-4f136bfa2fb0" providerId="ADAL" clId="{F433421A-79A9-40FB-A5AB-EA3EDBF53125}" dt="2023-09-26T11:18:18.743" v="1866" actId="22"/>
          <ac:spMkLst>
            <pc:docMk/>
            <pc:sldMk cId="2815228786" sldId="257"/>
            <ac:spMk id="22" creationId="{A9C46515-19B2-090A-EE13-EBDC00EF29D7}"/>
          </ac:spMkLst>
        </pc:spChg>
        <pc:spChg chg="add mod ord">
          <ac:chgData name="Wick, Felix" userId="85efb633-acf6-425d-a271-4f136bfa2fb0" providerId="ADAL" clId="{F433421A-79A9-40FB-A5AB-EA3EDBF53125}" dt="2023-09-26T17:05:34.115" v="2227" actId="1076"/>
          <ac:spMkLst>
            <pc:docMk/>
            <pc:sldMk cId="2815228786" sldId="257"/>
            <ac:spMk id="23" creationId="{5C4F196D-5E72-05DB-D4D7-2194F2A41F40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24" creationId="{21C52C14-1FEC-B629-B307-B6F5C0C24055}"/>
          </ac:spMkLst>
        </pc:spChg>
        <pc:spChg chg="add mod">
          <ac:chgData name="Wick, Felix" userId="85efb633-acf6-425d-a271-4f136bfa2fb0" providerId="ADAL" clId="{F433421A-79A9-40FB-A5AB-EA3EDBF53125}" dt="2023-09-26T17:05:52.531" v="2232" actId="14100"/>
          <ac:spMkLst>
            <pc:docMk/>
            <pc:sldMk cId="2815228786" sldId="257"/>
            <ac:spMk id="25" creationId="{24477BCC-0580-E680-71F6-63D5EEA53EE0}"/>
          </ac:spMkLst>
        </pc:spChg>
        <pc:spChg chg="add mod">
          <ac:chgData name="Wick, Felix" userId="85efb633-acf6-425d-a271-4f136bfa2fb0" providerId="ADAL" clId="{F433421A-79A9-40FB-A5AB-EA3EDBF53125}" dt="2023-09-26T17:06:03.515" v="2235" actId="14100"/>
          <ac:spMkLst>
            <pc:docMk/>
            <pc:sldMk cId="2815228786" sldId="257"/>
            <ac:spMk id="26" creationId="{7D0EB109-9BD3-CDC3-6DD3-5D8B94413C3E}"/>
          </ac:spMkLst>
        </pc:spChg>
        <pc:spChg chg="add mod">
          <ac:chgData name="Wick, Felix" userId="85efb633-acf6-425d-a271-4f136bfa2fb0" providerId="ADAL" clId="{F433421A-79A9-40FB-A5AB-EA3EDBF53125}" dt="2023-09-26T17:06:11.006" v="2237" actId="1076"/>
          <ac:spMkLst>
            <pc:docMk/>
            <pc:sldMk cId="2815228786" sldId="257"/>
            <ac:spMk id="27" creationId="{AD95D700-34FC-D1C5-778B-A3B08A0B15B0}"/>
          </ac:spMkLst>
        </pc:spChg>
        <pc:spChg chg="add mod">
          <ac:chgData name="Wick, Felix" userId="85efb633-acf6-425d-a271-4f136bfa2fb0" providerId="ADAL" clId="{F433421A-79A9-40FB-A5AB-EA3EDBF53125}" dt="2023-09-26T17:06:21.657" v="2241" actId="14100"/>
          <ac:spMkLst>
            <pc:docMk/>
            <pc:sldMk cId="2815228786" sldId="257"/>
            <ac:spMk id="28" creationId="{213C9269-0C2D-5049-0849-C9326B3DCE14}"/>
          </ac:spMkLst>
        </pc:spChg>
        <pc:spChg chg="add mod">
          <ac:chgData name="Wick, Felix" userId="85efb633-acf6-425d-a271-4f136bfa2fb0" providerId="ADAL" clId="{F433421A-79A9-40FB-A5AB-EA3EDBF53125}" dt="2023-09-26T17:06:34.272" v="2246" actId="14100"/>
          <ac:spMkLst>
            <pc:docMk/>
            <pc:sldMk cId="2815228786" sldId="257"/>
            <ac:spMk id="29" creationId="{A1A7E1C0-B3B4-5585-F92C-62AF810D0FED}"/>
          </ac:spMkLst>
        </pc:sp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6" creationId="{2AD2506F-7684-43F6-6184-0262E8684ACF}"/>
          </ac:picMkLst>
        </pc:pic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8" creationId="{6C967053-79F1-F4E6-BFBC-FC71109FEDC8}"/>
          </ac:picMkLst>
        </pc:picChg>
        <pc:picChg chg="add del mod">
          <ac:chgData name="Wick, Felix" userId="85efb633-acf6-425d-a271-4f136bfa2fb0" providerId="ADAL" clId="{F433421A-79A9-40FB-A5AB-EA3EDBF53125}" dt="2023-09-26T09:26:55.809" v="1708"/>
          <ac:picMkLst>
            <pc:docMk/>
            <pc:sldMk cId="2815228786" sldId="257"/>
            <ac:picMk id="1030" creationId="{4063F148-4F19-5349-1EE9-0054EA278E34}"/>
          </ac:picMkLst>
        </pc:picChg>
        <pc:picChg chg="add mod">
          <ac:chgData name="Wick, Felix" userId="85efb633-acf6-425d-a271-4f136bfa2fb0" providerId="ADAL" clId="{F433421A-79A9-40FB-A5AB-EA3EDBF53125}" dt="2023-09-26T11:42:04.150" v="2020" actId="1076"/>
          <ac:picMkLst>
            <pc:docMk/>
            <pc:sldMk cId="2815228786" sldId="257"/>
            <ac:picMk id="1032" creationId="{B0170E68-600A-7501-D8FF-EEC7E31AD9EA}"/>
          </ac:picMkLst>
        </pc:picChg>
        <pc:picChg chg="add mod">
          <ac:chgData name="Wick, Felix" userId="85efb633-acf6-425d-a271-4f136bfa2fb0" providerId="ADAL" clId="{F433421A-79A9-40FB-A5AB-EA3EDBF53125}" dt="2023-09-26T11:41:59.869" v="2019" actId="1076"/>
          <ac:picMkLst>
            <pc:docMk/>
            <pc:sldMk cId="2815228786" sldId="257"/>
            <ac:picMk id="1034" creationId="{DC8A9DB8-EE99-4177-6BF4-4B8489CAAD5D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36" creationId="{F50C7638-FA9A-BEEE-60EB-D90876903277}"/>
          </ac:picMkLst>
        </pc:picChg>
        <pc:picChg chg="add del">
          <ac:chgData name="Wick, Felix" userId="85efb633-acf6-425d-a271-4f136bfa2fb0" providerId="ADAL" clId="{F433421A-79A9-40FB-A5AB-EA3EDBF53125}" dt="2023-09-26T10:45:01.220" v="1744"/>
          <ac:picMkLst>
            <pc:docMk/>
            <pc:sldMk cId="2815228786" sldId="257"/>
            <ac:picMk id="1038" creationId="{FE5BE413-677D-FED6-D80C-68CD46A912D5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40" creationId="{B3CF559B-06B2-8062-069F-D6AC7C27D9E5}"/>
          </ac:picMkLst>
        </pc:picChg>
        <pc:picChg chg="add del">
          <ac:chgData name="Wick, Felix" userId="85efb633-acf6-425d-a271-4f136bfa2fb0" providerId="ADAL" clId="{F433421A-79A9-40FB-A5AB-EA3EDBF53125}" dt="2023-09-26T10:46:58.372" v="1778"/>
          <ac:picMkLst>
            <pc:docMk/>
            <pc:sldMk cId="2815228786" sldId="257"/>
            <ac:picMk id="1042" creationId="{FE438F9A-BB7C-EEC5-64E8-07AB96DEA22F}"/>
          </ac:picMkLst>
        </pc:picChg>
        <pc:picChg chg="add del">
          <ac:chgData name="Wick, Felix" userId="85efb633-acf6-425d-a271-4f136bfa2fb0" providerId="ADAL" clId="{F433421A-79A9-40FB-A5AB-EA3EDBF53125}" dt="2023-09-26T10:47:07.629" v="1780"/>
          <ac:picMkLst>
            <pc:docMk/>
            <pc:sldMk cId="2815228786" sldId="257"/>
            <ac:picMk id="1044" creationId="{7CB35F07-2CBF-6B15-883E-BB491ED2479D}"/>
          </ac:picMkLst>
        </pc:picChg>
        <pc:picChg chg="add del">
          <ac:chgData name="Wick, Felix" userId="85efb633-acf6-425d-a271-4f136bfa2fb0" providerId="ADAL" clId="{F433421A-79A9-40FB-A5AB-EA3EDBF53125}" dt="2023-09-26T10:47:17.062" v="1782"/>
          <ac:picMkLst>
            <pc:docMk/>
            <pc:sldMk cId="2815228786" sldId="257"/>
            <ac:picMk id="1046" creationId="{592B52FF-7F9C-9601-EA30-79305DFF017D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48" creationId="{017CE9C0-05BC-E583-E2EA-FBF72BF21C54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50" creationId="{5C9DB4E9-6E49-A4B4-FF79-A34805DF7E5F}"/>
          </ac:picMkLst>
        </pc:picChg>
        <pc:picChg chg="add del">
          <ac:chgData name="Wick, Felix" userId="85efb633-acf6-425d-a271-4f136bfa2fb0" providerId="ADAL" clId="{F433421A-79A9-40FB-A5AB-EA3EDBF53125}" dt="2023-09-26T10:58:56.791" v="1817"/>
          <ac:picMkLst>
            <pc:docMk/>
            <pc:sldMk cId="2815228786" sldId="257"/>
            <ac:picMk id="1052" creationId="{427B59F4-11A6-3E1A-0489-D2F651652AD1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4" creationId="{2EBAAF33-1126-D90B-DDE2-E05212A62B07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6" creationId="{E27D2258-B549-5FEA-5A4E-8CCE0249FEA1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58" creationId="{864AAECE-1FE4-B4E3-F7FB-A8D076EDA19F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60" creationId="{9805E9CA-5699-5BDB-AD06-876912B850D9}"/>
          </ac:picMkLst>
        </pc:picChg>
        <pc:picChg chg="add del">
          <ac:chgData name="Wick, Felix" userId="85efb633-acf6-425d-a271-4f136bfa2fb0" providerId="ADAL" clId="{F433421A-79A9-40FB-A5AB-EA3EDBF53125}" dt="2023-09-26T11:35:31.615" v="1873"/>
          <ac:picMkLst>
            <pc:docMk/>
            <pc:sldMk cId="2815228786" sldId="257"/>
            <ac:picMk id="1062" creationId="{87E9C7E6-89DB-D32D-06B9-7C8169879579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4" creationId="{25C4E2D6-2475-C860-77D8-E3ADA1574657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6" creationId="{EABAA58D-8A5E-2999-DEFA-B19A4BD57EC0}"/>
          </ac:picMkLst>
        </pc:picChg>
      </pc:sldChg>
      <pc:sldChg chg="modSp mod">
        <pc:chgData name="Wick, Felix" userId="85efb633-acf6-425d-a271-4f136bfa2fb0" providerId="ADAL" clId="{F433421A-79A9-40FB-A5AB-EA3EDBF53125}" dt="2023-09-26T07:29:35.231" v="192" actId="20577"/>
        <pc:sldMkLst>
          <pc:docMk/>
          <pc:sldMk cId="128306244" sldId="258"/>
        </pc:sldMkLst>
        <pc:spChg chg="mod">
          <ac:chgData name="Wick, Felix" userId="85efb633-acf6-425d-a271-4f136bfa2fb0" providerId="ADAL" clId="{F433421A-79A9-40FB-A5AB-EA3EDBF53125}" dt="2023-09-26T07:29:35.231" v="192" actId="20577"/>
          <ac:spMkLst>
            <pc:docMk/>
            <pc:sldMk cId="128306244" sldId="258"/>
            <ac:spMk id="2" creationId="{6CF2F2C5-1D31-0ADA-4C2F-73DFCEFB14FD}"/>
          </ac:spMkLst>
        </pc:spChg>
      </pc:sldChg>
      <pc:sldChg chg="modSp new mod">
        <pc:chgData name="Wick, Felix" userId="85efb633-acf6-425d-a271-4f136bfa2fb0" providerId="ADAL" clId="{F433421A-79A9-40FB-A5AB-EA3EDBF53125}" dt="2023-09-27T09:31:42.859" v="3985" actId="20577"/>
        <pc:sldMkLst>
          <pc:docMk/>
          <pc:sldMk cId="2603912853" sldId="259"/>
        </pc:sldMkLst>
        <pc:spChg chg="mod">
          <ac:chgData name="Wick, Felix" userId="85efb633-acf6-425d-a271-4f136bfa2fb0" providerId="ADAL" clId="{F433421A-79A9-40FB-A5AB-EA3EDBF53125}" dt="2023-09-27T09:31:42.859" v="3985" actId="20577"/>
          <ac:spMkLst>
            <pc:docMk/>
            <pc:sldMk cId="2603912853" sldId="259"/>
            <ac:spMk id="2" creationId="{9AE4C357-F3F9-624E-F77D-C59E884601B5}"/>
          </ac:spMkLst>
        </pc:spChg>
        <pc:spChg chg="mod">
          <ac:chgData name="Wick, Felix" userId="85efb633-acf6-425d-a271-4f136bfa2fb0" providerId="ADAL" clId="{F433421A-79A9-40FB-A5AB-EA3EDBF53125}" dt="2023-09-27T06:42:58.766" v="3304" actId="20577"/>
          <ac:spMkLst>
            <pc:docMk/>
            <pc:sldMk cId="2603912853" sldId="259"/>
            <ac:spMk id="3" creationId="{35F994CF-599A-E348-6C67-E72863A8817A}"/>
          </ac:spMkLst>
        </pc:spChg>
      </pc:sldChg>
      <pc:sldChg chg="modSp new mod">
        <pc:chgData name="Wick, Felix" userId="85efb633-acf6-425d-a271-4f136bfa2fb0" providerId="ADAL" clId="{F433421A-79A9-40FB-A5AB-EA3EDBF53125}" dt="2023-09-26T18:18:03.711" v="2635" actId="20577"/>
        <pc:sldMkLst>
          <pc:docMk/>
          <pc:sldMk cId="237642795" sldId="260"/>
        </pc:sldMkLst>
        <pc:spChg chg="mod">
          <ac:chgData name="Wick, Felix" userId="85efb633-acf6-425d-a271-4f136bfa2fb0" providerId="ADAL" clId="{F433421A-79A9-40FB-A5AB-EA3EDBF53125}" dt="2023-09-26T18:17:14.607" v="2625" actId="20577"/>
          <ac:spMkLst>
            <pc:docMk/>
            <pc:sldMk cId="237642795" sldId="260"/>
            <ac:spMk id="2" creationId="{533562EF-D686-382B-1E90-1535FA653218}"/>
          </ac:spMkLst>
        </pc:spChg>
        <pc:spChg chg="mod">
          <ac:chgData name="Wick, Felix" userId="85efb633-acf6-425d-a271-4f136bfa2fb0" providerId="ADAL" clId="{F433421A-79A9-40FB-A5AB-EA3EDBF53125}" dt="2023-09-26T18:18:03.711" v="2635" actId="20577"/>
          <ac:spMkLst>
            <pc:docMk/>
            <pc:sldMk cId="237642795" sldId="260"/>
            <ac:spMk id="3" creationId="{EC62F005-4E82-D5AE-CFB0-FB9AF502D91E}"/>
          </ac:spMkLst>
        </pc:spChg>
      </pc:sldChg>
      <pc:sldChg chg="addSp modSp new mod ord">
        <pc:chgData name="Wick, Felix" userId="85efb633-acf6-425d-a271-4f136bfa2fb0" providerId="ADAL" clId="{F433421A-79A9-40FB-A5AB-EA3EDBF53125}" dt="2023-09-27T07:19:22.404" v="3639" actId="1076"/>
        <pc:sldMkLst>
          <pc:docMk/>
          <pc:sldMk cId="628123105" sldId="261"/>
        </pc:sldMkLst>
        <pc:spChg chg="mod">
          <ac:chgData name="Wick, Felix" userId="85efb633-acf6-425d-a271-4f136bfa2fb0" providerId="ADAL" clId="{F433421A-79A9-40FB-A5AB-EA3EDBF53125}" dt="2023-09-27T07:06:23.086" v="3472" actId="20577"/>
          <ac:spMkLst>
            <pc:docMk/>
            <pc:sldMk cId="628123105" sldId="261"/>
            <ac:spMk id="2" creationId="{5264955D-DAFB-C8C4-DABE-7601815C4CAD}"/>
          </ac:spMkLst>
        </pc:spChg>
        <pc:spChg chg="mod">
          <ac:chgData name="Wick, Felix" userId="85efb633-acf6-425d-a271-4f136bfa2fb0" providerId="ADAL" clId="{F433421A-79A9-40FB-A5AB-EA3EDBF53125}" dt="2023-09-27T07:13:00.245" v="3515" actId="20577"/>
          <ac:spMkLst>
            <pc:docMk/>
            <pc:sldMk cId="628123105" sldId="261"/>
            <ac:spMk id="3" creationId="{B69D9DD1-4D2E-01CF-B4DC-F69D1BA20ECB}"/>
          </ac:spMkLst>
        </pc:spChg>
        <pc:spChg chg="add mod">
          <ac:chgData name="Wick, Felix" userId="85efb633-acf6-425d-a271-4f136bfa2fb0" providerId="ADAL" clId="{F433421A-79A9-40FB-A5AB-EA3EDBF53125}" dt="2023-09-27T07:19:22.404" v="3639" actId="1076"/>
          <ac:spMkLst>
            <pc:docMk/>
            <pc:sldMk cId="628123105" sldId="261"/>
            <ac:spMk id="6" creationId="{E483245F-09B3-D943-C91C-5F57A735DA13}"/>
          </ac:spMkLst>
        </pc:spChg>
        <pc:picChg chg="add mod">
          <ac:chgData name="Wick, Felix" userId="85efb633-acf6-425d-a271-4f136bfa2fb0" providerId="ADAL" clId="{F433421A-79A9-40FB-A5AB-EA3EDBF53125}" dt="2023-09-27T06:49:14.438" v="3316" actId="14100"/>
          <ac:picMkLst>
            <pc:docMk/>
            <pc:sldMk cId="628123105" sldId="261"/>
            <ac:picMk id="5122" creationId="{43276E96-F91F-3420-61FA-AF221A40CCAA}"/>
          </ac:picMkLst>
        </pc:picChg>
        <pc:picChg chg="add mod">
          <ac:chgData name="Wick, Felix" userId="85efb633-acf6-425d-a271-4f136bfa2fb0" providerId="ADAL" clId="{F433421A-79A9-40FB-A5AB-EA3EDBF53125}" dt="2023-09-27T06:51:50.598" v="3322" actId="1076"/>
          <ac:picMkLst>
            <pc:docMk/>
            <pc:sldMk cId="628123105" sldId="261"/>
            <ac:picMk id="5124" creationId="{9944FE2D-0852-588C-9DE9-3282E4161A08}"/>
          </ac:picMkLst>
        </pc:picChg>
        <pc:picChg chg="add mod">
          <ac:chgData name="Wick, Felix" userId="85efb633-acf6-425d-a271-4f136bfa2fb0" providerId="ADAL" clId="{F433421A-79A9-40FB-A5AB-EA3EDBF53125}" dt="2023-09-27T06:51:51.614" v="3323" actId="1076"/>
          <ac:picMkLst>
            <pc:docMk/>
            <pc:sldMk cId="628123105" sldId="261"/>
            <ac:picMk id="5126" creationId="{675E959C-112B-BB29-C409-3F5AD33E4C7E}"/>
          </ac:picMkLst>
        </pc:picChg>
      </pc:sldChg>
      <pc:sldChg chg="modSp mod">
        <pc:chgData name="Wick, Felix" userId="85efb633-acf6-425d-a271-4f136bfa2fb0" providerId="ADAL" clId="{F433421A-79A9-40FB-A5AB-EA3EDBF53125}" dt="2023-09-26T07:29:11.272" v="143" actId="20577"/>
        <pc:sldMkLst>
          <pc:docMk/>
          <pc:sldMk cId="2820902348" sldId="262"/>
        </pc:sldMkLst>
        <pc:spChg chg="mod">
          <ac:chgData name="Wick, Felix" userId="85efb633-acf6-425d-a271-4f136bfa2fb0" providerId="ADAL" clId="{F433421A-79A9-40FB-A5AB-EA3EDBF53125}" dt="2023-09-26T07:29:11.272" v="143" actId="20577"/>
          <ac:spMkLst>
            <pc:docMk/>
            <pc:sldMk cId="2820902348" sldId="262"/>
            <ac:spMk id="2" creationId="{6CF2F2C5-1D31-0ADA-4C2F-73DFCEFB14FD}"/>
          </ac:spMkLst>
        </pc:spChg>
      </pc:sldChg>
      <pc:sldChg chg="modSp mod">
        <pc:chgData name="Wick, Felix" userId="85efb633-acf6-425d-a271-4f136bfa2fb0" providerId="ADAL" clId="{F433421A-79A9-40FB-A5AB-EA3EDBF53125}" dt="2023-09-27T09:32:02.267" v="4009" actId="20577"/>
        <pc:sldMkLst>
          <pc:docMk/>
          <pc:sldMk cId="1694448437" sldId="263"/>
        </pc:sldMkLst>
        <pc:spChg chg="mod">
          <ac:chgData name="Wick, Felix" userId="85efb633-acf6-425d-a271-4f136bfa2fb0" providerId="ADAL" clId="{F433421A-79A9-40FB-A5AB-EA3EDBF53125}" dt="2023-09-27T09:32:02.267" v="4009" actId="20577"/>
          <ac:spMkLst>
            <pc:docMk/>
            <pc:sldMk cId="1694448437" sldId="263"/>
            <ac:spMk id="2" creationId="{6CF2F2C5-1D31-0ADA-4C2F-73DFCEFB14FD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6T17:16:48.511" v="2353" actId="20577"/>
        <pc:sldMkLst>
          <pc:docMk/>
          <pc:sldMk cId="3816727602" sldId="264"/>
        </pc:sldMkLst>
        <pc:spChg chg="mod">
          <ac:chgData name="Wick, Felix" userId="85efb633-acf6-425d-a271-4f136bfa2fb0" providerId="ADAL" clId="{F433421A-79A9-40FB-A5AB-EA3EDBF53125}" dt="2023-09-26T07:28:13.072" v="26" actId="20577"/>
          <ac:spMkLst>
            <pc:docMk/>
            <pc:sldMk cId="3816727602" sldId="264"/>
            <ac:spMk id="2" creationId="{014C6E0C-8B35-50AA-D804-93F49EE7113A}"/>
          </ac:spMkLst>
        </pc:spChg>
        <pc:spChg chg="del mod">
          <ac:chgData name="Wick, Felix" userId="85efb633-acf6-425d-a271-4f136bfa2fb0" providerId="ADAL" clId="{F433421A-79A9-40FB-A5AB-EA3EDBF53125}" dt="2023-09-26T17:07:30.721" v="2270" actId="478"/>
          <ac:spMkLst>
            <pc:docMk/>
            <pc:sldMk cId="3816727602" sldId="264"/>
            <ac:spMk id="3" creationId="{B02FB62B-C31D-0E13-3188-C5AF3B5CE819}"/>
          </ac:spMkLst>
        </pc:spChg>
        <pc:spChg chg="add mod">
          <ac:chgData name="Wick, Felix" userId="85efb633-acf6-425d-a271-4f136bfa2fb0" providerId="ADAL" clId="{F433421A-79A9-40FB-A5AB-EA3EDBF53125}" dt="2023-09-26T17:16:48.511" v="2353" actId="20577"/>
          <ac:spMkLst>
            <pc:docMk/>
            <pc:sldMk cId="3816727602" sldId="264"/>
            <ac:spMk id="6" creationId="{1E3C68AF-79CD-38DF-469A-99E16C7F788D}"/>
          </ac:spMkLst>
        </pc:spChg>
        <pc:spChg chg="add mod">
          <ac:chgData name="Wick, Felix" userId="85efb633-acf6-425d-a271-4f136bfa2fb0" providerId="ADAL" clId="{F433421A-79A9-40FB-A5AB-EA3EDBF53125}" dt="2023-09-26T17:11:10.600" v="2291" actId="1076"/>
          <ac:spMkLst>
            <pc:docMk/>
            <pc:sldMk cId="3816727602" sldId="264"/>
            <ac:spMk id="8" creationId="{4983F5C3-1602-17A6-2B7F-4A018020E8B5}"/>
          </ac:spMkLst>
        </pc:spChg>
        <pc:picChg chg="add mod">
          <ac:chgData name="Wick, Felix" userId="85efb633-acf6-425d-a271-4f136bfa2fb0" providerId="ADAL" clId="{F433421A-79A9-40FB-A5AB-EA3EDBF53125}" dt="2023-09-26T17:11:18.670" v="2294" actId="1076"/>
          <ac:picMkLst>
            <pc:docMk/>
            <pc:sldMk cId="3816727602" sldId="264"/>
            <ac:picMk id="2050" creationId="{53F4F756-41E9-AE42-F48C-0A441C4252A0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18:16:29.363" v="2611" actId="478"/>
        <pc:sldMkLst>
          <pc:docMk/>
          <pc:sldMk cId="1711480459" sldId="265"/>
        </pc:sldMkLst>
        <pc:spChg chg="mod">
          <ac:chgData name="Wick, Felix" userId="85efb633-acf6-425d-a271-4f136bfa2fb0" providerId="ADAL" clId="{F433421A-79A9-40FB-A5AB-EA3EDBF53125}" dt="2023-09-26T17:30:59.191" v="2610" actId="20577"/>
          <ac:spMkLst>
            <pc:docMk/>
            <pc:sldMk cId="1711480459" sldId="265"/>
            <ac:spMk id="2" creationId="{3972AD0F-1BF3-BAEA-168C-6D090E9C13F6}"/>
          </ac:spMkLst>
        </pc:spChg>
        <pc:spChg chg="del mod">
          <ac:chgData name="Wick, Felix" userId="85efb633-acf6-425d-a271-4f136bfa2fb0" providerId="ADAL" clId="{F433421A-79A9-40FB-A5AB-EA3EDBF53125}" dt="2023-09-26T17:27:47.970" v="2485" actId="478"/>
          <ac:spMkLst>
            <pc:docMk/>
            <pc:sldMk cId="1711480459" sldId="265"/>
            <ac:spMk id="3" creationId="{FCD91F7B-6E70-C5C9-B9E3-41624FFC98AA}"/>
          </ac:spMkLst>
        </pc:spChg>
        <pc:spChg chg="add del mod">
          <ac:chgData name="Wick, Felix" userId="85efb633-acf6-425d-a271-4f136bfa2fb0" providerId="ADAL" clId="{F433421A-79A9-40FB-A5AB-EA3EDBF53125}" dt="2023-09-26T17:21:16.605" v="2389" actId="478"/>
          <ac:spMkLst>
            <pc:docMk/>
            <pc:sldMk cId="1711480459" sldId="265"/>
            <ac:spMk id="5" creationId="{95F6368E-5C86-ACA6-AD04-F043B8ED6B78}"/>
          </ac:spMkLst>
        </pc:spChg>
        <pc:spChg chg="add del mod">
          <ac:chgData name="Wick, Felix" userId="85efb633-acf6-425d-a271-4f136bfa2fb0" providerId="ADAL" clId="{F433421A-79A9-40FB-A5AB-EA3EDBF53125}" dt="2023-09-26T17:21:18.928" v="2390" actId="478"/>
          <ac:spMkLst>
            <pc:docMk/>
            <pc:sldMk cId="1711480459" sldId="265"/>
            <ac:spMk id="6" creationId="{F7B37630-8CC3-F617-B645-FE5EC3F8359C}"/>
          </ac:spMkLst>
        </pc:spChg>
        <pc:spChg chg="add del mod">
          <ac:chgData name="Wick, Felix" userId="85efb633-acf6-425d-a271-4f136bfa2fb0" providerId="ADAL" clId="{F433421A-79A9-40FB-A5AB-EA3EDBF53125}" dt="2023-09-26T17:20:25.807" v="2358" actId="478"/>
          <ac:spMkLst>
            <pc:docMk/>
            <pc:sldMk cId="1711480459" sldId="265"/>
            <ac:spMk id="7" creationId="{27C00EAD-F809-2CC2-E0DA-031012EB8A62}"/>
          </ac:spMkLst>
        </pc:spChg>
        <pc:spChg chg="add del mod">
          <ac:chgData name="Wick, Felix" userId="85efb633-acf6-425d-a271-4f136bfa2fb0" providerId="ADAL" clId="{F433421A-79A9-40FB-A5AB-EA3EDBF53125}" dt="2023-09-26T17:20:57.798" v="2382" actId="478"/>
          <ac:spMkLst>
            <pc:docMk/>
            <pc:sldMk cId="1711480459" sldId="265"/>
            <ac:spMk id="8" creationId="{85E9D583-DB09-5092-89F2-727D8C69F69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9" creationId="{06FB490F-BF7D-F614-CA9D-01A0E9436329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0" creationId="{43E36C64-29E3-C9C7-1B92-46AB23D317C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1" creationId="{1C31B0D0-5BA6-08C0-1E6A-06F08BD1CCD8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4" creationId="{99D8DBBE-331C-EF44-C666-79C659DABF4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5" creationId="{37BE816B-D9E9-A2CA-2215-14103B96B5C4}"/>
          </ac:spMkLst>
        </pc:spChg>
        <pc:spChg chg="add del mod">
          <ac:chgData name="Wick, Felix" userId="85efb633-acf6-425d-a271-4f136bfa2fb0" providerId="ADAL" clId="{F433421A-79A9-40FB-A5AB-EA3EDBF53125}" dt="2023-09-26T17:29:28.760" v="2544" actId="478"/>
          <ac:spMkLst>
            <pc:docMk/>
            <pc:sldMk cId="1711480459" sldId="265"/>
            <ac:spMk id="16" creationId="{D3DB8574-D096-CF58-E16A-A2A2DA5082EC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7" creationId="{5EC9780D-3AB4-F9E6-70BC-21DBBF56BD6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8" creationId="{12E52B25-7521-464D-15C6-0F2CD4383A2B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9" creationId="{F9E9640B-F2AA-DA64-D71F-1AC865B33029}"/>
          </ac:spMkLst>
        </pc:spChg>
        <pc:spChg chg="mod">
          <ac:chgData name="Wick, Felix" userId="85efb633-acf6-425d-a271-4f136bfa2fb0" providerId="ADAL" clId="{F433421A-79A9-40FB-A5AB-EA3EDBF53125}" dt="2023-09-26T17:20:03.895" v="2354"/>
          <ac:spMkLst>
            <pc:docMk/>
            <pc:sldMk cId="1711480459" sldId="265"/>
            <ac:spMk id="21" creationId="{85658538-0AE3-0E62-2456-6BAA78244E10}"/>
          </ac:spMkLst>
        </pc:spChg>
        <pc:spChg chg="mod">
          <ac:chgData name="Wick, Felix" userId="85efb633-acf6-425d-a271-4f136bfa2fb0" providerId="ADAL" clId="{F433421A-79A9-40FB-A5AB-EA3EDBF53125}" dt="2023-09-26T17:22:42.560" v="2424" actId="20577"/>
          <ac:spMkLst>
            <pc:docMk/>
            <pc:sldMk cId="1711480459" sldId="265"/>
            <ac:spMk id="22" creationId="{F44F17B5-8736-B2D7-12D8-747E17F9B7DD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23" creationId="{94CEEB28-B2C7-A9EA-1465-7A16BA57AD53}"/>
          </ac:spMkLst>
        </pc:spChg>
        <pc:spChg chg="add del mod">
          <ac:chgData name="Wick, Felix" userId="85efb633-acf6-425d-a271-4f136bfa2fb0" providerId="ADAL" clId="{F433421A-79A9-40FB-A5AB-EA3EDBF53125}" dt="2023-09-26T18:16:29.363" v="2611" actId="478"/>
          <ac:spMkLst>
            <pc:docMk/>
            <pc:sldMk cId="1711480459" sldId="265"/>
            <ac:spMk id="28" creationId="{477F5107-F814-225A-4961-C9469BD1D59F}"/>
          </ac:spMkLst>
        </pc:spChg>
        <pc:spChg chg="add del mod">
          <ac:chgData name="Wick, Felix" userId="85efb633-acf6-425d-a271-4f136bfa2fb0" providerId="ADAL" clId="{F433421A-79A9-40FB-A5AB-EA3EDBF53125}" dt="2023-09-26T17:27:51.470" v="2486" actId="478"/>
          <ac:spMkLst>
            <pc:docMk/>
            <pc:sldMk cId="1711480459" sldId="265"/>
            <ac:spMk id="30" creationId="{F76E5DB8-D890-9470-A646-D6F640E25348}"/>
          </ac:spMkLst>
        </pc:spChg>
        <pc:spChg chg="add mod">
          <ac:chgData name="Wick, Felix" userId="85efb633-acf6-425d-a271-4f136bfa2fb0" providerId="ADAL" clId="{F433421A-79A9-40FB-A5AB-EA3EDBF53125}" dt="2023-09-26T17:30:42.828" v="2591" actId="1076"/>
          <ac:spMkLst>
            <pc:docMk/>
            <pc:sldMk cId="1711480459" sldId="265"/>
            <ac:spMk id="31" creationId="{F7E23EE5-A9CE-A121-B68C-0D90A858224D}"/>
          </ac:spMkLst>
        </pc:spChg>
        <pc:grpChg chg="add del mod">
          <ac:chgData name="Wick, Felix" userId="85efb633-acf6-425d-a271-4f136bfa2fb0" providerId="ADAL" clId="{F433421A-79A9-40FB-A5AB-EA3EDBF53125}" dt="2023-09-26T17:30:17.596" v="2587" actId="1036"/>
          <ac:grpSpMkLst>
            <pc:docMk/>
            <pc:sldMk cId="1711480459" sldId="265"/>
            <ac:grpSpMk id="20" creationId="{D3AC318E-80E7-B826-9E34-A739CEA8C2F1}"/>
          </ac:grpSpMkLst>
        </pc:grp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2" creationId="{836A39EC-7F22-D5CD-82FF-57C801C2BEAF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3" creationId="{2A926238-331B-2074-F3AE-3F430D524C5E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4" creationId="{E1B15129-80CD-E23E-1A7A-7A4FF0277A69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5" creationId="{81343174-BF2B-DC55-5722-51DD169DD826}"/>
          </ac:cxnSpMkLst>
        </pc:cxnChg>
      </pc:sldChg>
      <pc:sldChg chg="modSp new mod">
        <pc:chgData name="Wick, Felix" userId="85efb633-acf6-425d-a271-4f136bfa2fb0" providerId="ADAL" clId="{F433421A-79A9-40FB-A5AB-EA3EDBF53125}" dt="2023-09-27T09:31:25.388" v="3968" actId="20577"/>
        <pc:sldMkLst>
          <pc:docMk/>
          <pc:sldMk cId="1921968851" sldId="266"/>
        </pc:sldMkLst>
        <pc:spChg chg="mod">
          <ac:chgData name="Wick, Felix" userId="85efb633-acf6-425d-a271-4f136bfa2fb0" providerId="ADAL" clId="{F433421A-79A9-40FB-A5AB-EA3EDBF53125}" dt="2023-09-27T09:31:25.388" v="3968" actId="20577"/>
          <ac:spMkLst>
            <pc:docMk/>
            <pc:sldMk cId="1921968851" sldId="266"/>
            <ac:spMk id="2" creationId="{0AFCE417-D4A8-F9B9-20C4-FEE72F6092CE}"/>
          </ac:spMkLst>
        </pc:spChg>
        <pc:spChg chg="mod">
          <ac:chgData name="Wick, Felix" userId="85efb633-acf6-425d-a271-4f136bfa2fb0" providerId="ADAL" clId="{F433421A-79A9-40FB-A5AB-EA3EDBF53125}" dt="2023-09-27T07:29:52.257" v="3854" actId="20577"/>
          <ac:spMkLst>
            <pc:docMk/>
            <pc:sldMk cId="1921968851" sldId="266"/>
            <ac:spMk id="3" creationId="{D0CDC293-6AD7-D2DB-9227-14B515810D7E}"/>
          </ac:spMkLst>
        </pc:spChg>
      </pc:sldChg>
      <pc:sldChg chg="addSp modSp new mod">
        <pc:chgData name="Wick, Felix" userId="85efb633-acf6-425d-a271-4f136bfa2fb0" providerId="ADAL" clId="{F433421A-79A9-40FB-A5AB-EA3EDBF53125}" dt="2023-09-27T06:58:29.310" v="3402" actId="1076"/>
        <pc:sldMkLst>
          <pc:docMk/>
          <pc:sldMk cId="565061098" sldId="267"/>
        </pc:sldMkLst>
        <pc:spChg chg="mod">
          <ac:chgData name="Wick, Felix" userId="85efb633-acf6-425d-a271-4f136bfa2fb0" providerId="ADAL" clId="{F433421A-79A9-40FB-A5AB-EA3EDBF53125}" dt="2023-09-27T06:54:10.448" v="3385" actId="20577"/>
          <ac:spMkLst>
            <pc:docMk/>
            <pc:sldMk cId="565061098" sldId="267"/>
            <ac:spMk id="2" creationId="{2C9273DD-C3D9-ED60-996A-13AAA995F6C7}"/>
          </ac:spMkLst>
        </pc:spChg>
        <pc:picChg chg="add mod">
          <ac:chgData name="Wick, Felix" userId="85efb633-acf6-425d-a271-4f136bfa2fb0" providerId="ADAL" clId="{F433421A-79A9-40FB-A5AB-EA3EDBF53125}" dt="2023-09-27T06:54:15.293" v="3386" actId="1076"/>
          <ac:picMkLst>
            <pc:docMk/>
            <pc:sldMk cId="565061098" sldId="267"/>
            <ac:picMk id="6146" creationId="{55628D74-DA4B-6F63-C9D8-F1AC80CA889D}"/>
          </ac:picMkLst>
        </pc:picChg>
        <pc:picChg chg="add mod">
          <ac:chgData name="Wick, Felix" userId="85efb633-acf6-425d-a271-4f136bfa2fb0" providerId="ADAL" clId="{F433421A-79A9-40FB-A5AB-EA3EDBF53125}" dt="2023-09-27T06:54:29.942" v="3389" actId="1076"/>
          <ac:picMkLst>
            <pc:docMk/>
            <pc:sldMk cId="565061098" sldId="267"/>
            <ac:picMk id="6148" creationId="{1B0D0D11-3DB6-56CB-B9BE-C72CF88402C2}"/>
          </ac:picMkLst>
        </pc:picChg>
        <pc:picChg chg="add mod">
          <ac:chgData name="Wick, Felix" userId="85efb633-acf6-425d-a271-4f136bfa2fb0" providerId="ADAL" clId="{F433421A-79A9-40FB-A5AB-EA3EDBF53125}" dt="2023-09-27T06:57:13.966" v="3392" actId="1076"/>
          <ac:picMkLst>
            <pc:docMk/>
            <pc:sldMk cId="565061098" sldId="267"/>
            <ac:picMk id="6150" creationId="{6F39D51C-AD24-00E3-D8D7-A0F3AA0056F8}"/>
          </ac:picMkLst>
        </pc:picChg>
        <pc:picChg chg="add mod">
          <ac:chgData name="Wick, Felix" userId="85efb633-acf6-425d-a271-4f136bfa2fb0" providerId="ADAL" clId="{F433421A-79A9-40FB-A5AB-EA3EDBF53125}" dt="2023-09-27T06:57:27.405" v="3395" actId="1076"/>
          <ac:picMkLst>
            <pc:docMk/>
            <pc:sldMk cId="565061098" sldId="267"/>
            <ac:picMk id="6152" creationId="{B85138E7-5CA9-BA8C-BA60-F2B1FAB6B6D3}"/>
          </ac:picMkLst>
        </pc:picChg>
        <pc:picChg chg="add mod">
          <ac:chgData name="Wick, Felix" userId="85efb633-acf6-425d-a271-4f136bfa2fb0" providerId="ADAL" clId="{F433421A-79A9-40FB-A5AB-EA3EDBF53125}" dt="2023-09-27T06:57:56.437" v="3399" actId="14100"/>
          <ac:picMkLst>
            <pc:docMk/>
            <pc:sldMk cId="565061098" sldId="267"/>
            <ac:picMk id="6154" creationId="{642E3D6D-4E98-CDD4-EE2E-FB226EDA2C0A}"/>
          </ac:picMkLst>
        </pc:picChg>
        <pc:picChg chg="add mod">
          <ac:chgData name="Wick, Felix" userId="85efb633-acf6-425d-a271-4f136bfa2fb0" providerId="ADAL" clId="{F433421A-79A9-40FB-A5AB-EA3EDBF53125}" dt="2023-09-27T06:58:29.310" v="3402" actId="1076"/>
          <ac:picMkLst>
            <pc:docMk/>
            <pc:sldMk cId="565061098" sldId="267"/>
            <ac:picMk id="6156" creationId="{69C9BED7-C6FC-D96D-0844-04CBD3805860}"/>
          </ac:picMkLst>
        </pc:picChg>
      </pc:sldChg>
      <pc:sldChg chg="modSp new del mod">
        <pc:chgData name="Wick, Felix" userId="85efb633-acf6-425d-a271-4f136bfa2fb0" providerId="ADAL" clId="{F433421A-79A9-40FB-A5AB-EA3EDBF53125}" dt="2023-09-26T07:41:21.550" v="1003" actId="47"/>
        <pc:sldMkLst>
          <pc:docMk/>
          <pc:sldMk cId="3348407549" sldId="268"/>
        </pc:sldMkLst>
        <pc:spChg chg="mod">
          <ac:chgData name="Wick, Felix" userId="85efb633-acf6-425d-a271-4f136bfa2fb0" providerId="ADAL" clId="{F433421A-79A9-40FB-A5AB-EA3EDBF53125}" dt="2023-09-26T07:41:00.893" v="970" actId="20577"/>
          <ac:spMkLst>
            <pc:docMk/>
            <pc:sldMk cId="3348407549" sldId="268"/>
            <ac:spMk id="2" creationId="{9A8F4844-747A-9294-70ED-3C36514A141E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5:14.285" v="3599" actId="20577"/>
        <pc:sldMkLst>
          <pc:docMk/>
          <pc:sldMk cId="2331684420" sldId="269"/>
        </pc:sldMkLst>
        <pc:spChg chg="mod">
          <ac:chgData name="Wick, Felix" userId="85efb633-acf6-425d-a271-4f136bfa2fb0" providerId="ADAL" clId="{F433421A-79A9-40FB-A5AB-EA3EDBF53125}" dt="2023-09-27T06:53:36.407" v="3366" actId="20577"/>
          <ac:spMkLst>
            <pc:docMk/>
            <pc:sldMk cId="2331684420" sldId="269"/>
            <ac:spMk id="2" creationId="{F3937853-6FA9-A258-FA32-CD793CA1BBB9}"/>
          </ac:spMkLst>
        </pc:spChg>
        <pc:spChg chg="mod">
          <ac:chgData name="Wick, Felix" userId="85efb633-acf6-425d-a271-4f136bfa2fb0" providerId="ADAL" clId="{F433421A-79A9-40FB-A5AB-EA3EDBF53125}" dt="2023-09-27T07:15:14.285" v="3599" actId="20577"/>
          <ac:spMkLst>
            <pc:docMk/>
            <pc:sldMk cId="2331684420" sldId="269"/>
            <ac:spMk id="3" creationId="{1E2A1205-A18C-D7D6-B93A-70CBED94B2AC}"/>
          </ac:spMkLst>
        </pc:spChg>
        <pc:picChg chg="add mod">
          <ac:chgData name="Wick, Felix" userId="85efb633-acf6-425d-a271-4f136bfa2fb0" providerId="ADAL" clId="{F433421A-79A9-40FB-A5AB-EA3EDBF53125}" dt="2023-09-27T06:46:51.142" v="3306" actId="14100"/>
          <ac:picMkLst>
            <pc:docMk/>
            <pc:sldMk cId="2331684420" sldId="269"/>
            <ac:picMk id="3074" creationId="{42CBA847-EF72-D5E3-EE5E-9FE61882116E}"/>
          </ac:picMkLst>
        </pc:picChg>
        <pc:picChg chg="add del mod">
          <ac:chgData name="Wick, Felix" userId="85efb633-acf6-425d-a271-4f136bfa2fb0" providerId="ADAL" clId="{F433421A-79A9-40FB-A5AB-EA3EDBF53125}" dt="2023-09-27T06:47:38.125" v="3312"/>
          <ac:picMkLst>
            <pc:docMk/>
            <pc:sldMk cId="2331684420" sldId="269"/>
            <ac:picMk id="3076" creationId="{EC8D3F6A-68EE-4F85-C4DE-7DF2C17002B3}"/>
          </ac:picMkLst>
        </pc:picChg>
        <pc:picChg chg="add mod">
          <ac:chgData name="Wick, Felix" userId="85efb633-acf6-425d-a271-4f136bfa2fb0" providerId="ADAL" clId="{F433421A-79A9-40FB-A5AB-EA3EDBF53125}" dt="2023-09-27T06:47:51.323" v="3314" actId="14100"/>
          <ac:picMkLst>
            <pc:docMk/>
            <pc:sldMk cId="2331684420" sldId="269"/>
            <ac:picMk id="3078" creationId="{A191C9AC-E485-E98C-61DA-9D843952B20C}"/>
          </ac:picMkLst>
        </pc:picChg>
      </pc:sldChg>
      <pc:sldChg chg="addSp delSp modSp new mod ord">
        <pc:chgData name="Wick, Felix" userId="85efb633-acf6-425d-a271-4f136bfa2fb0" providerId="ADAL" clId="{F433421A-79A9-40FB-A5AB-EA3EDBF53125}" dt="2023-09-27T07:20:40.208" v="3648" actId="20577"/>
        <pc:sldMkLst>
          <pc:docMk/>
          <pc:sldMk cId="2452515996" sldId="270"/>
        </pc:sldMkLst>
        <pc:spChg chg="mod">
          <ac:chgData name="Wick, Felix" userId="85efb633-acf6-425d-a271-4f136bfa2fb0" providerId="ADAL" clId="{F433421A-79A9-40FB-A5AB-EA3EDBF53125}" dt="2023-09-27T07:05:03.283" v="3446" actId="20577"/>
          <ac:spMkLst>
            <pc:docMk/>
            <pc:sldMk cId="2452515996" sldId="270"/>
            <ac:spMk id="2" creationId="{F2535CCC-4817-F996-0E7A-507C8604CE17}"/>
          </ac:spMkLst>
        </pc:spChg>
        <pc:spChg chg="mod">
          <ac:chgData name="Wick, Felix" userId="85efb633-acf6-425d-a271-4f136bfa2fb0" providerId="ADAL" clId="{F433421A-79A9-40FB-A5AB-EA3EDBF53125}" dt="2023-09-27T07:05:26.971" v="3454" actId="20577"/>
          <ac:spMkLst>
            <pc:docMk/>
            <pc:sldMk cId="2452515996" sldId="270"/>
            <ac:spMk id="3" creationId="{49D53B30-3697-F235-3F1B-B3438886631B}"/>
          </ac:spMkLst>
        </pc:spChg>
        <pc:spChg chg="add mod">
          <ac:chgData name="Wick, Felix" userId="85efb633-acf6-425d-a271-4f136bfa2fb0" providerId="ADAL" clId="{F433421A-79A9-40FB-A5AB-EA3EDBF53125}" dt="2023-09-27T07:20:40.208" v="3648" actId="20577"/>
          <ac:spMkLst>
            <pc:docMk/>
            <pc:sldMk cId="2452515996" sldId="270"/>
            <ac:spMk id="5" creationId="{1CDCFC6C-9FC0-E821-5DC5-197DFA36BF16}"/>
          </ac:spMkLst>
        </pc:spChg>
        <pc:picChg chg="add mod">
          <ac:chgData name="Wick, Felix" userId="85efb633-acf6-425d-a271-4f136bfa2fb0" providerId="ADAL" clId="{F433421A-79A9-40FB-A5AB-EA3EDBF53125}" dt="2023-09-27T06:59:32.019" v="3404" actId="14100"/>
          <ac:picMkLst>
            <pc:docMk/>
            <pc:sldMk cId="2452515996" sldId="270"/>
            <ac:picMk id="7170" creationId="{E3736C1A-2EC8-FE35-E8A1-2CDBC4FD4370}"/>
          </ac:picMkLst>
        </pc:picChg>
        <pc:picChg chg="add del mod">
          <ac:chgData name="Wick, Felix" userId="85efb633-acf6-425d-a271-4f136bfa2fb0" providerId="ADAL" clId="{F433421A-79A9-40FB-A5AB-EA3EDBF53125}" dt="2023-09-27T07:03:32.409" v="3408" actId="478"/>
          <ac:picMkLst>
            <pc:docMk/>
            <pc:sldMk cId="2452515996" sldId="270"/>
            <ac:picMk id="7172" creationId="{41B268C7-03CF-65BD-790E-E83B0EC8E2B6}"/>
          </ac:picMkLst>
        </pc:picChg>
        <pc:picChg chg="add mod">
          <ac:chgData name="Wick, Felix" userId="85efb633-acf6-425d-a271-4f136bfa2fb0" providerId="ADAL" clId="{F433421A-79A9-40FB-A5AB-EA3EDBF53125}" dt="2023-09-27T07:04:25.533" v="3412" actId="1076"/>
          <ac:picMkLst>
            <pc:docMk/>
            <pc:sldMk cId="2452515996" sldId="270"/>
            <ac:picMk id="7174" creationId="{07C5818D-A956-7146-DEBE-F425C1C65DF4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09:20:51.285" v="1694" actId="114"/>
        <pc:sldMkLst>
          <pc:docMk/>
          <pc:sldMk cId="1954746975" sldId="271"/>
        </pc:sldMkLst>
        <pc:spChg chg="mod">
          <ac:chgData name="Wick, Felix" userId="85efb633-acf6-425d-a271-4f136bfa2fb0" providerId="ADAL" clId="{F433421A-79A9-40FB-A5AB-EA3EDBF53125}" dt="2023-09-26T09:18:51.911" v="1692" actId="20577"/>
          <ac:spMkLst>
            <pc:docMk/>
            <pc:sldMk cId="1954746975" sldId="271"/>
            <ac:spMk id="2" creationId="{CD5F8ED5-93D1-9308-9C98-27ADF54EBC4A}"/>
          </ac:spMkLst>
        </pc:spChg>
        <pc:spChg chg="del mod">
          <ac:chgData name="Wick, Felix" userId="85efb633-acf6-425d-a271-4f136bfa2fb0" providerId="ADAL" clId="{F433421A-79A9-40FB-A5AB-EA3EDBF53125}" dt="2023-09-26T09:14:03.504" v="1610" actId="478"/>
          <ac:spMkLst>
            <pc:docMk/>
            <pc:sldMk cId="1954746975" sldId="271"/>
            <ac:spMk id="3" creationId="{C888BF82-5D00-E20A-85D7-9BC85B3F8307}"/>
          </ac:spMkLst>
        </pc:spChg>
        <pc:spChg chg="add mod">
          <ac:chgData name="Wick, Felix" userId="85efb633-acf6-425d-a271-4f136bfa2fb0" providerId="ADAL" clId="{F433421A-79A9-40FB-A5AB-EA3EDBF53125}" dt="2023-09-26T09:20:47.412" v="1693" actId="114"/>
          <ac:spMkLst>
            <pc:docMk/>
            <pc:sldMk cId="1954746975" sldId="271"/>
            <ac:spMk id="11" creationId="{607AB5CC-B064-8013-F7CD-00ECC0F22082}"/>
          </ac:spMkLst>
        </pc:spChg>
        <pc:spChg chg="add del mod">
          <ac:chgData name="Wick, Felix" userId="85efb633-acf6-425d-a271-4f136bfa2fb0" providerId="ADAL" clId="{F433421A-79A9-40FB-A5AB-EA3EDBF53125}" dt="2023-09-26T09:14:06.724" v="1611" actId="478"/>
          <ac:spMkLst>
            <pc:docMk/>
            <pc:sldMk cId="1954746975" sldId="271"/>
            <ac:spMk id="13" creationId="{F925D013-0AA5-7CF8-81CE-64EB6F713D34}"/>
          </ac:spMkLst>
        </pc:spChg>
        <pc:spChg chg="add mod">
          <ac:chgData name="Wick, Felix" userId="85efb633-acf6-425d-a271-4f136bfa2fb0" providerId="ADAL" clId="{F433421A-79A9-40FB-A5AB-EA3EDBF53125}" dt="2023-09-26T09:20:51.285" v="1694" actId="114"/>
          <ac:spMkLst>
            <pc:docMk/>
            <pc:sldMk cId="1954746975" sldId="271"/>
            <ac:spMk id="15" creationId="{57D42CCD-4402-2DD4-8125-CA172CA25EA2}"/>
          </ac:spMkLst>
        </pc:spChg>
        <pc:graphicFrameChg chg="add del mod">
          <ac:chgData name="Wick, Felix" userId="85efb633-acf6-425d-a271-4f136bfa2fb0" providerId="ADAL" clId="{F433421A-79A9-40FB-A5AB-EA3EDBF53125}" dt="2023-09-26T09:10:22.768" v="1598"/>
          <ac:graphicFrameMkLst>
            <pc:docMk/>
            <pc:sldMk cId="1954746975" sldId="271"/>
            <ac:graphicFrameMk id="5" creationId="{BE8AB7E8-4CB4-297A-203A-A2F6728A32BD}"/>
          </ac:graphicFrameMkLst>
        </pc:graphicFrameChg>
        <pc:picChg chg="add mod">
          <ac:chgData name="Wick, Felix" userId="85efb633-acf6-425d-a271-4f136bfa2fb0" providerId="ADAL" clId="{F433421A-79A9-40FB-A5AB-EA3EDBF53125}" dt="2023-09-26T09:14:37.659" v="1615" actId="1076"/>
          <ac:picMkLst>
            <pc:docMk/>
            <pc:sldMk cId="1954746975" sldId="271"/>
            <ac:picMk id="7" creationId="{D033A5E1-178A-6730-BBE3-0A52704EB29E}"/>
          </ac:picMkLst>
        </pc:picChg>
        <pc:picChg chg="add mod">
          <ac:chgData name="Wick, Felix" userId="85efb633-acf6-425d-a271-4f136bfa2fb0" providerId="ADAL" clId="{F433421A-79A9-40FB-A5AB-EA3EDBF53125}" dt="2023-09-26T09:17:20.195" v="1655" actId="1076"/>
          <ac:picMkLst>
            <pc:docMk/>
            <pc:sldMk cId="1954746975" sldId="271"/>
            <ac:picMk id="9" creationId="{ABC871B5-0FC3-5785-BDEF-57AFFB0D682F}"/>
          </ac:picMkLst>
        </pc:picChg>
      </pc:sldChg>
      <pc:sldChg chg="addSp delSp modSp new mod modClrScheme chgLayout">
        <pc:chgData name="Wick, Felix" userId="85efb633-acf6-425d-a271-4f136bfa2fb0" providerId="ADAL" clId="{F433421A-79A9-40FB-A5AB-EA3EDBF53125}" dt="2023-09-27T09:35:14.840" v="4126" actId="20577"/>
        <pc:sldMkLst>
          <pc:docMk/>
          <pc:sldMk cId="2884433770" sldId="272"/>
        </pc:sldMkLst>
        <pc:spChg chg="del 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2" creationId="{CD545F6D-5841-F8F1-DA6C-64BC3D27062F}"/>
          </ac:spMkLst>
        </pc:spChg>
        <pc:spChg chg="mod ord">
          <ac:chgData name="Wick, Felix" userId="85efb633-acf6-425d-a271-4f136bfa2fb0" providerId="ADAL" clId="{F433421A-79A9-40FB-A5AB-EA3EDBF53125}" dt="2023-09-27T09:35:11.816" v="4123" actId="20577"/>
          <ac:spMkLst>
            <pc:docMk/>
            <pc:sldMk cId="2884433770" sldId="272"/>
            <ac:spMk id="3" creationId="{D78AADE7-469E-1867-D81D-648C8483D9F3}"/>
          </ac:spMkLst>
        </pc:spChg>
        <pc:spChg chg="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4" creationId="{D4A99828-39AE-34B1-27E2-1E2945C8FCF7}"/>
          </ac:spMkLst>
        </pc:spChg>
        <pc:spChg chg="add del mod ord">
          <ac:chgData name="Wick, Felix" userId="85efb633-acf6-425d-a271-4f136bfa2fb0" providerId="ADAL" clId="{F433421A-79A9-40FB-A5AB-EA3EDBF53125}" dt="2023-09-27T09:34:44.164" v="4075" actId="478"/>
          <ac:spMkLst>
            <pc:docMk/>
            <pc:sldMk cId="2884433770" sldId="272"/>
            <ac:spMk id="5" creationId="{C2588BE1-D3F1-9757-51E6-520D33842911}"/>
          </ac:spMkLst>
        </pc:spChg>
        <pc:spChg chg="add mod ord">
          <ac:chgData name="Wick, Felix" userId="85efb633-acf6-425d-a271-4f136bfa2fb0" providerId="ADAL" clId="{F433421A-79A9-40FB-A5AB-EA3EDBF53125}" dt="2023-09-27T09:35:06.459" v="4119" actId="20577"/>
          <ac:spMkLst>
            <pc:docMk/>
            <pc:sldMk cId="2884433770" sldId="272"/>
            <ac:spMk id="6" creationId="{F51B242E-3C53-9611-FE42-AA7D389C644B}"/>
          </ac:spMkLst>
        </pc:spChg>
        <pc:spChg chg="add mod ord">
          <ac:chgData name="Wick, Felix" userId="85efb633-acf6-425d-a271-4f136bfa2fb0" providerId="ADAL" clId="{F433421A-79A9-40FB-A5AB-EA3EDBF53125}" dt="2023-09-27T09:35:04.346" v="4118" actId="20577"/>
          <ac:spMkLst>
            <pc:docMk/>
            <pc:sldMk cId="2884433770" sldId="272"/>
            <ac:spMk id="7" creationId="{2AEF9E0E-EE1A-867C-4CB4-04AE3ED18C86}"/>
          </ac:spMkLst>
        </pc:spChg>
        <pc:spChg chg="add mod ord">
          <ac:chgData name="Wick, Felix" userId="85efb633-acf6-425d-a271-4f136bfa2fb0" providerId="ADAL" clId="{F433421A-79A9-40FB-A5AB-EA3EDBF53125}" dt="2023-09-27T09:35:14.840" v="4126" actId="20577"/>
          <ac:spMkLst>
            <pc:docMk/>
            <pc:sldMk cId="2884433770" sldId="272"/>
            <ac:spMk id="8" creationId="{7C5E0CAB-8DAF-B8E6-B222-C887DE8F7EEB}"/>
          </ac:spMkLst>
        </pc:spChg>
      </pc:sldChg>
      <pc:sldChg chg="modSp new mod">
        <pc:chgData name="Wick, Felix" userId="85efb633-acf6-425d-a271-4f136bfa2fb0" providerId="ADAL" clId="{F433421A-79A9-40FB-A5AB-EA3EDBF53125}" dt="2023-09-26T18:18:42.294" v="2660" actId="20577"/>
        <pc:sldMkLst>
          <pc:docMk/>
          <pc:sldMk cId="4199344662" sldId="273"/>
        </pc:sldMkLst>
        <pc:spChg chg="mod">
          <ac:chgData name="Wick, Felix" userId="85efb633-acf6-425d-a271-4f136bfa2fb0" providerId="ADAL" clId="{F433421A-79A9-40FB-A5AB-EA3EDBF53125}" dt="2023-09-26T18:18:16.544" v="2638" actId="20577"/>
          <ac:spMkLst>
            <pc:docMk/>
            <pc:sldMk cId="4199344662" sldId="273"/>
            <ac:spMk id="2" creationId="{400AA84C-3519-8387-6BF5-EB02E8D683EA}"/>
          </ac:spMkLst>
        </pc:spChg>
        <pc:spChg chg="mod">
          <ac:chgData name="Wick, Felix" userId="85efb633-acf6-425d-a271-4f136bfa2fb0" providerId="ADAL" clId="{F433421A-79A9-40FB-A5AB-EA3EDBF53125}" dt="2023-09-26T18:18:42.294" v="2660" actId="20577"/>
          <ac:spMkLst>
            <pc:docMk/>
            <pc:sldMk cId="4199344662" sldId="273"/>
            <ac:spMk id="3" creationId="{D79BFD78-E22C-4EDD-C551-CB682B09AEFD}"/>
          </ac:spMkLst>
        </pc:spChg>
      </pc:sldChg>
      <pc:sldChg chg="modSp new mod">
        <pc:chgData name="Wick, Felix" userId="85efb633-acf6-425d-a271-4f136bfa2fb0" providerId="ADAL" clId="{F433421A-79A9-40FB-A5AB-EA3EDBF53125}" dt="2023-09-26T18:19:17.640" v="2685" actId="20577"/>
        <pc:sldMkLst>
          <pc:docMk/>
          <pc:sldMk cId="394814475" sldId="274"/>
        </pc:sldMkLst>
        <pc:spChg chg="mod">
          <ac:chgData name="Wick, Felix" userId="85efb633-acf6-425d-a271-4f136bfa2fb0" providerId="ADAL" clId="{F433421A-79A9-40FB-A5AB-EA3EDBF53125}" dt="2023-09-26T18:19:04.926" v="2668" actId="20577"/>
          <ac:spMkLst>
            <pc:docMk/>
            <pc:sldMk cId="394814475" sldId="274"/>
            <ac:spMk id="2" creationId="{4F8BC913-14A4-9A90-3A93-0FD8DE93AC36}"/>
          </ac:spMkLst>
        </pc:spChg>
        <pc:spChg chg="mod">
          <ac:chgData name="Wick, Felix" userId="85efb633-acf6-425d-a271-4f136bfa2fb0" providerId="ADAL" clId="{F433421A-79A9-40FB-A5AB-EA3EDBF53125}" dt="2023-09-26T18:19:17.640" v="2685" actId="20577"/>
          <ac:spMkLst>
            <pc:docMk/>
            <pc:sldMk cId="394814475" sldId="274"/>
            <ac:spMk id="3" creationId="{B272ADDC-7D41-F9F5-E5F3-94F23AE6747A}"/>
          </ac:spMkLst>
        </pc:spChg>
      </pc:sldChg>
      <pc:sldChg chg="modSp new mod">
        <pc:chgData name="Wick, Felix" userId="85efb633-acf6-425d-a271-4f136bfa2fb0" providerId="ADAL" clId="{F433421A-79A9-40FB-A5AB-EA3EDBF53125}" dt="2023-09-26T18:19:31.823" v="2696" actId="20577"/>
        <pc:sldMkLst>
          <pc:docMk/>
          <pc:sldMk cId="640349543" sldId="275"/>
        </pc:sldMkLst>
        <pc:spChg chg="mod">
          <ac:chgData name="Wick, Felix" userId="85efb633-acf6-425d-a271-4f136bfa2fb0" providerId="ADAL" clId="{F433421A-79A9-40FB-A5AB-EA3EDBF53125}" dt="2023-09-26T18:19:31.823" v="2696" actId="20577"/>
          <ac:spMkLst>
            <pc:docMk/>
            <pc:sldMk cId="640349543" sldId="275"/>
            <ac:spMk id="2" creationId="{01AF1F0D-9964-3595-AD3E-5B5615AC1096}"/>
          </ac:spMkLst>
        </pc:spChg>
        <pc:spChg chg="mod">
          <ac:chgData name="Wick, Felix" userId="85efb633-acf6-425d-a271-4f136bfa2fb0" providerId="ADAL" clId="{F433421A-79A9-40FB-A5AB-EA3EDBF53125}" dt="2023-09-26T18:19:26.057" v="2692"/>
          <ac:spMkLst>
            <pc:docMk/>
            <pc:sldMk cId="640349543" sldId="275"/>
            <ac:spMk id="3" creationId="{AA8C65D8-89F3-E4F3-1B2B-15D64DA05824}"/>
          </ac:spMkLst>
        </pc:spChg>
      </pc:sldChg>
      <pc:sldChg chg="modSp new del mod">
        <pc:chgData name="Wick, Felix" userId="85efb633-acf6-425d-a271-4f136bfa2fb0" providerId="ADAL" clId="{F433421A-79A9-40FB-A5AB-EA3EDBF53125}" dt="2023-09-27T07:26:46.326" v="3761" actId="47"/>
        <pc:sldMkLst>
          <pc:docMk/>
          <pc:sldMk cId="1896199776" sldId="276"/>
        </pc:sldMkLst>
        <pc:spChg chg="mod">
          <ac:chgData name="Wick, Felix" userId="85efb633-acf6-425d-a271-4f136bfa2fb0" providerId="ADAL" clId="{F433421A-79A9-40FB-A5AB-EA3EDBF53125}" dt="2023-09-27T07:26:44.358" v="3760" actId="21"/>
          <ac:spMkLst>
            <pc:docMk/>
            <pc:sldMk cId="1896199776" sldId="276"/>
            <ac:spMk id="3" creationId="{EA4C81F6-888C-AF60-1BBE-28864DF84399}"/>
          </ac:spMkLst>
        </pc:spChg>
      </pc:sldChg>
      <pc:sldChg chg="modSp mod">
        <pc:chgData name="Wick, Felix" userId="85efb633-acf6-425d-a271-4f136bfa2fb0" providerId="ADAL" clId="{F433421A-79A9-40FB-A5AB-EA3EDBF53125}" dt="2023-09-27T09:30:09.154" v="3959" actId="20577"/>
        <pc:sldMkLst>
          <pc:docMk/>
          <pc:sldMk cId="3022283347" sldId="285"/>
        </pc:sldMkLst>
        <pc:spChg chg="mod">
          <ac:chgData name="Wick, Felix" userId="85efb633-acf6-425d-a271-4f136bfa2fb0" providerId="ADAL" clId="{F433421A-79A9-40FB-A5AB-EA3EDBF53125}" dt="2023-09-27T09:30:09.154" v="3959" actId="20577"/>
          <ac:spMkLst>
            <pc:docMk/>
            <pc:sldMk cId="3022283347" sldId="285"/>
            <ac:spMk id="15" creationId="{8A35138B-5E46-A06F-DA50-0298DC940448}"/>
          </ac:spMkLst>
        </pc:spChg>
      </pc:sldChg>
      <pc:sldChg chg="addSp modSp mod modClrScheme chgLayout">
        <pc:chgData name="Wick, Felix" userId="85efb633-acf6-425d-a271-4f136bfa2fb0" providerId="ADAL" clId="{F433421A-79A9-40FB-A5AB-EA3EDBF53125}" dt="2023-09-27T07:24:28.321" v="3701" actId="20577"/>
        <pc:sldMkLst>
          <pc:docMk/>
          <pc:sldMk cId="4034492713" sldId="331"/>
        </pc:sldMkLst>
        <pc:spChg chg="mod ord">
          <ac:chgData name="Wick, Felix" userId="85efb633-acf6-425d-a271-4f136bfa2fb0" providerId="ADAL" clId="{F433421A-79A9-40FB-A5AB-EA3EDBF53125}" dt="2023-09-27T07:23:49.586" v="3649" actId="700"/>
          <ac:spMkLst>
            <pc:docMk/>
            <pc:sldMk cId="4034492713" sldId="331"/>
            <ac:spMk id="2" creationId="{3411C4AB-463D-6948-9C80-0DCDA2F19B70}"/>
          </ac:spMkLst>
        </pc:spChg>
        <pc:spChg chg="add mod ord">
          <ac:chgData name="Wick, Felix" userId="85efb633-acf6-425d-a271-4f136bfa2fb0" providerId="ADAL" clId="{F433421A-79A9-40FB-A5AB-EA3EDBF53125}" dt="2023-09-27T07:24:28.321" v="3701" actId="20577"/>
          <ac:spMkLst>
            <pc:docMk/>
            <pc:sldMk cId="4034492713" sldId="331"/>
            <ac:spMk id="3" creationId="{36680A21-211E-C1CC-75CD-8CB446F901D5}"/>
          </ac:spMkLst>
        </pc:spChg>
        <pc:picChg chg="mod">
          <ac:chgData name="Wick, Felix" userId="85efb633-acf6-425d-a271-4f136bfa2fb0" providerId="ADAL" clId="{F433421A-79A9-40FB-A5AB-EA3EDBF53125}" dt="2023-09-27T07:23:57.608" v="3672" actId="1036"/>
          <ac:picMkLst>
            <pc:docMk/>
            <pc:sldMk cId="4034492713" sldId="331"/>
            <ac:picMk id="1026" creationId="{768701C1-F56B-1B1A-FEEC-56199A5F824A}"/>
          </ac:picMkLst>
        </pc:picChg>
      </pc:sldChg>
      <pc:sldChg chg="modSp mod">
        <pc:chgData name="Wick, Felix" userId="85efb633-acf6-425d-a271-4f136bfa2fb0" providerId="ADAL" clId="{F433421A-79A9-40FB-A5AB-EA3EDBF53125}" dt="2023-09-27T09:29:32.420" v="3944" actId="20577"/>
        <pc:sldMkLst>
          <pc:docMk/>
          <pc:sldMk cId="3580033191" sldId="332"/>
        </pc:sldMkLst>
        <pc:spChg chg="mod">
          <ac:chgData name="Wick, Felix" userId="85efb633-acf6-425d-a271-4f136bfa2fb0" providerId="ADAL" clId="{F433421A-79A9-40FB-A5AB-EA3EDBF53125}" dt="2023-09-27T09:29:32.420" v="3944" actId="20577"/>
          <ac:spMkLst>
            <pc:docMk/>
            <pc:sldMk cId="3580033191" sldId="332"/>
            <ac:spMk id="3" creationId="{5799C7F6-4AFC-6F3D-2AA3-06A70C05D730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9:58.227" v="3644" actId="1076"/>
        <pc:sldMkLst>
          <pc:docMk/>
          <pc:sldMk cId="4127075994" sldId="333"/>
        </pc:sldMkLst>
        <pc:spChg chg="mod">
          <ac:chgData name="Wick, Felix" userId="85efb633-acf6-425d-a271-4f136bfa2fb0" providerId="ADAL" clId="{F433421A-79A9-40FB-A5AB-EA3EDBF53125}" dt="2023-09-27T07:07:24.429" v="3488" actId="5793"/>
          <ac:spMkLst>
            <pc:docMk/>
            <pc:sldMk cId="4127075994" sldId="333"/>
            <ac:spMk id="2" creationId="{AE90255A-8529-3980-D92D-D041B95CA268}"/>
          </ac:spMkLst>
        </pc:spChg>
        <pc:spChg chg="add mod">
          <ac:chgData name="Wick, Felix" userId="85efb633-acf6-425d-a271-4f136bfa2fb0" providerId="ADAL" clId="{F433421A-79A9-40FB-A5AB-EA3EDBF53125}" dt="2023-09-27T07:19:58.227" v="3644" actId="1076"/>
          <ac:spMkLst>
            <pc:docMk/>
            <pc:sldMk cId="4127075994" sldId="333"/>
            <ac:spMk id="5" creationId="{10796362-D6A5-555F-670A-03E8E3AD7D3F}"/>
          </ac:spMkLst>
        </pc:spChg>
        <pc:picChg chg="add del mod">
          <ac:chgData name="Wick, Felix" userId="85efb633-acf6-425d-a271-4f136bfa2fb0" providerId="ADAL" clId="{F433421A-79A9-40FB-A5AB-EA3EDBF53125}" dt="2023-09-27T07:10:01.236" v="3501" actId="1076"/>
          <ac:picMkLst>
            <pc:docMk/>
            <pc:sldMk cId="4127075994" sldId="333"/>
            <ac:picMk id="8194" creationId="{6C1D9F53-DEAE-7EA0-C275-FBB9F4E1E9D6}"/>
          </ac:picMkLst>
        </pc:picChg>
        <pc:picChg chg="add del">
          <ac:chgData name="Wick, Felix" userId="85efb633-acf6-425d-a271-4f136bfa2fb0" providerId="ADAL" clId="{F433421A-79A9-40FB-A5AB-EA3EDBF53125}" dt="2023-09-27T07:08:32.849" v="3492"/>
          <ac:picMkLst>
            <pc:docMk/>
            <pc:sldMk cId="4127075994" sldId="333"/>
            <ac:picMk id="8196" creationId="{314E2D1B-FA5C-32EB-4ED3-0759DB898747}"/>
          </ac:picMkLst>
        </pc:picChg>
        <pc:picChg chg="add del">
          <ac:chgData name="Wick, Felix" userId="85efb633-acf6-425d-a271-4f136bfa2fb0" providerId="ADAL" clId="{F433421A-79A9-40FB-A5AB-EA3EDBF53125}" dt="2023-09-27T07:08:47.702" v="3495"/>
          <ac:picMkLst>
            <pc:docMk/>
            <pc:sldMk cId="4127075994" sldId="333"/>
            <ac:picMk id="8198" creationId="{ED7825B6-8B83-66A9-AAD5-AE1CA97005A6}"/>
          </ac:picMkLst>
        </pc:picChg>
        <pc:picChg chg="add mod">
          <ac:chgData name="Wick, Felix" userId="85efb633-acf6-425d-a271-4f136bfa2fb0" providerId="ADAL" clId="{F433421A-79A9-40FB-A5AB-EA3EDBF53125}" dt="2023-09-27T07:12:58.218" v="3513" actId="1076"/>
          <ac:picMkLst>
            <pc:docMk/>
            <pc:sldMk cId="4127075994" sldId="333"/>
            <ac:picMk id="8200" creationId="{29598F6E-C9C6-169F-78BB-A1CB0FDEFBFD}"/>
          </ac:picMkLst>
        </pc:picChg>
        <pc:picChg chg="add mod">
          <ac:chgData name="Wick, Felix" userId="85efb633-acf6-425d-a271-4f136bfa2fb0" providerId="ADAL" clId="{F433421A-79A9-40FB-A5AB-EA3EDBF53125}" dt="2023-09-27T07:09:59.853" v="3500" actId="14100"/>
          <ac:picMkLst>
            <pc:docMk/>
            <pc:sldMk cId="4127075994" sldId="333"/>
            <ac:picMk id="8202" creationId="{49ACED3F-CAA4-1AE9-92C5-887F7074A483}"/>
          </ac:picMkLst>
        </pc:picChg>
      </pc:sldChg>
      <pc:sldChg chg="modSp new del mod ord">
        <pc:chgData name="Wick, Felix" userId="85efb633-acf6-425d-a271-4f136bfa2fb0" providerId="ADAL" clId="{F433421A-79A9-40FB-A5AB-EA3EDBF53125}" dt="2023-09-27T07:19:14.222" v="3636" actId="47"/>
        <pc:sldMkLst>
          <pc:docMk/>
          <pc:sldMk cId="2333201684" sldId="334"/>
        </pc:sldMkLst>
        <pc:spChg chg="mod">
          <ac:chgData name="Wick, Felix" userId="85efb633-acf6-425d-a271-4f136bfa2fb0" providerId="ADAL" clId="{F433421A-79A9-40FB-A5AB-EA3EDBF53125}" dt="2023-09-27T07:19:12.340" v="3635" actId="21"/>
          <ac:spMkLst>
            <pc:docMk/>
            <pc:sldMk cId="2333201684" sldId="334"/>
            <ac:spMk id="3" creationId="{A09C869C-3427-8D4A-9889-B36045723622}"/>
          </ac:spMkLst>
        </pc:spChg>
      </pc:sldChg>
      <pc:sldChg chg="addSp delSp modSp new mod modClrScheme chgLayout">
        <pc:chgData name="Wick, Felix" userId="85efb633-acf6-425d-a271-4f136bfa2fb0" providerId="ADAL" clId="{F433421A-79A9-40FB-A5AB-EA3EDBF53125}" dt="2023-09-27T07:18:35.435" v="3624" actId="1076"/>
        <pc:sldMkLst>
          <pc:docMk/>
          <pc:sldMk cId="1836100785" sldId="335"/>
        </pc:sldMkLst>
        <pc:spChg chg="del mod">
          <ac:chgData name="Wick, Felix" userId="85efb633-acf6-425d-a271-4f136bfa2fb0" providerId="ADAL" clId="{F433421A-79A9-40FB-A5AB-EA3EDBF53125}" dt="2023-09-27T07:18:18.386" v="3618" actId="478"/>
          <ac:spMkLst>
            <pc:docMk/>
            <pc:sldMk cId="1836100785" sldId="335"/>
            <ac:spMk id="2" creationId="{50BB7ED5-5779-C0B0-072C-404D04229BBB}"/>
          </ac:spMkLst>
        </pc:spChg>
        <pc:spChg chg="del">
          <ac:chgData name="Wick, Felix" userId="85efb633-acf6-425d-a271-4f136bfa2fb0" providerId="ADAL" clId="{F433421A-79A9-40FB-A5AB-EA3EDBF53125}" dt="2023-09-27T07:18:15.783" v="3617" actId="478"/>
          <ac:spMkLst>
            <pc:docMk/>
            <pc:sldMk cId="1836100785" sldId="335"/>
            <ac:spMk id="3" creationId="{8A2B6062-6698-5243-EA5D-DD8350837421}"/>
          </ac:spMkLst>
        </pc:spChg>
        <pc:spChg chg="mod ord">
          <ac:chgData name="Wick, Felix" userId="85efb633-acf6-425d-a271-4f136bfa2fb0" providerId="ADAL" clId="{F433421A-79A9-40FB-A5AB-EA3EDBF53125}" dt="2023-09-27T07:18:24.221" v="3620" actId="700"/>
          <ac:spMkLst>
            <pc:docMk/>
            <pc:sldMk cId="1836100785" sldId="335"/>
            <ac:spMk id="4" creationId="{F789B471-CB4C-D4A7-AFC6-90DFA2EF0828}"/>
          </ac:spMkLst>
        </pc:spChg>
        <pc:spChg chg="add del mod">
          <ac:chgData name="Wick, Felix" userId="85efb633-acf6-425d-a271-4f136bfa2fb0" providerId="ADAL" clId="{F433421A-79A9-40FB-A5AB-EA3EDBF53125}" dt="2023-09-27T07:18:20.018" v="3619" actId="478"/>
          <ac:spMkLst>
            <pc:docMk/>
            <pc:sldMk cId="1836100785" sldId="335"/>
            <ac:spMk id="6" creationId="{EA3AF5C3-AE73-B8A2-64CD-40143A9B3A90}"/>
          </ac:spMkLst>
        </pc:spChg>
        <pc:picChg chg="add mod">
          <ac:chgData name="Wick, Felix" userId="85efb633-acf6-425d-a271-4f136bfa2fb0" providerId="ADAL" clId="{F433421A-79A9-40FB-A5AB-EA3EDBF53125}" dt="2023-09-27T07:18:35.435" v="3624" actId="1076"/>
          <ac:picMkLst>
            <pc:docMk/>
            <pc:sldMk cId="1836100785" sldId="335"/>
            <ac:picMk id="9218" creationId="{508C025B-B6CB-0F23-B452-D2BFC0AE097F}"/>
          </ac:picMkLst>
        </pc:picChg>
      </pc:sldChg>
      <pc:sldChg chg="addSp modSp new mod modClrScheme chgLayout">
        <pc:chgData name="Wick, Felix" userId="85efb633-acf6-425d-a271-4f136bfa2fb0" providerId="ADAL" clId="{F433421A-79A9-40FB-A5AB-EA3EDBF53125}" dt="2023-09-27T07:38:24.628" v="3903" actId="14100"/>
        <pc:sldMkLst>
          <pc:docMk/>
          <pc:sldMk cId="2504258027" sldId="336"/>
        </pc:sldMkLst>
        <pc:spChg chg="mod ord">
          <ac:chgData name="Wick, Felix" userId="85efb633-acf6-425d-a271-4f136bfa2fb0" providerId="ADAL" clId="{F433421A-79A9-40FB-A5AB-EA3EDBF53125}" dt="2023-09-27T07:31:35.120" v="3858" actId="20577"/>
          <ac:spMkLst>
            <pc:docMk/>
            <pc:sldMk cId="2504258027" sldId="336"/>
            <ac:spMk id="2" creationId="{908004B2-F3F0-B6DD-68F7-5C1B133326DA}"/>
          </ac:spMkLst>
        </pc:spChg>
        <pc:spChg chg="mod ord">
          <ac:chgData name="Wick, Felix" userId="85efb633-acf6-425d-a271-4f136bfa2fb0" providerId="ADAL" clId="{F433421A-79A9-40FB-A5AB-EA3EDBF53125}" dt="2023-09-27T07:25:05.656" v="3722" actId="700"/>
          <ac:spMkLst>
            <pc:docMk/>
            <pc:sldMk cId="2504258027" sldId="336"/>
            <ac:spMk id="3" creationId="{6BD65202-B2A5-81F9-BBBF-C400C04758C8}"/>
          </ac:spMkLst>
        </pc:spChg>
        <pc:spChg chg="add mod ord">
          <ac:chgData name="Wick, Felix" userId="85efb633-acf6-425d-a271-4f136bfa2fb0" providerId="ADAL" clId="{F433421A-79A9-40FB-A5AB-EA3EDBF53125}" dt="2023-09-27T07:37:57.185" v="3883" actId="20577"/>
          <ac:spMkLst>
            <pc:docMk/>
            <pc:sldMk cId="2504258027" sldId="336"/>
            <ac:spMk id="4" creationId="{3566F9F0-03FD-05E4-6517-B80089AA1018}"/>
          </ac:spMkLst>
        </pc:spChg>
        <pc:spChg chg="add mod">
          <ac:chgData name="Wick, Felix" userId="85efb633-acf6-425d-a271-4f136bfa2fb0" providerId="ADAL" clId="{F433421A-79A9-40FB-A5AB-EA3EDBF53125}" dt="2023-09-27T07:38:24.628" v="3903" actId="14100"/>
          <ac:spMkLst>
            <pc:docMk/>
            <pc:sldMk cId="2504258027" sldId="336"/>
            <ac:spMk id="8" creationId="{1BCEB74B-E4A9-72DD-5F67-F269AFAB4481}"/>
          </ac:spMkLst>
        </pc:spChg>
        <pc:picChg chg="add mod">
          <ac:chgData name="Wick, Felix" userId="85efb633-acf6-425d-a271-4f136bfa2fb0" providerId="ADAL" clId="{F433421A-79A9-40FB-A5AB-EA3EDBF53125}" dt="2023-09-27T07:37:04.510" v="3861" actId="1076"/>
          <ac:picMkLst>
            <pc:docMk/>
            <pc:sldMk cId="2504258027" sldId="336"/>
            <ac:picMk id="6" creationId="{18C35E83-81C8-D284-AE7E-2D86F9AD134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7.jpeg>
</file>

<file path=ppt/media/image18.tiff>
</file>

<file path=ppt/media/image19.tiff>
</file>

<file path=ppt/media/image2.png>
</file>

<file path=ppt/media/image20.png>
</file>

<file path=ppt/media/image21.jpg>
</file>

<file path=ppt/media/image22.jpe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C962-8BB7-4540-A3DD-1ADF1F7257F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3A7E5-30EC-48EC-8942-B1DFED5A14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7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C672-335F-9856-9307-A74B72E90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4B794-6292-8CD4-0EFA-48AB79191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AA5C-6D8C-A74F-2D5E-961979C5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D090-6139-4157-AFAA-86D475DB0740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500B-56AC-8F9B-A000-81F27529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FC02-BA82-BE0A-6A86-A87810D8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41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655B-CF9A-7ECD-7758-3C14A0B9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CB23E-FE0B-46AE-ADD5-FB1BF45A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B8464-A1FD-1023-D352-03A302B6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47230-8B91-45BE-B575-282635ABBF7F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C1F5-B981-EC90-13A9-6400E413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FF65-E11D-7E1C-570B-1B60C84A0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7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17BD2-BC75-74C8-3E97-7E908024F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CF8DA-8D13-99A5-8214-5073B8604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2BE5F-0E53-0FF9-A57B-A1B5A0C8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83007-511F-41E4-80D7-CF4BD353B93C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C8A3-458E-00FB-D07F-57B55A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49352-AEE2-F196-AA39-1E3F7E6C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60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F832-8263-6914-43FF-699F21F7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3725-5BC7-DFCA-3AB5-5E36FD40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C77A-C9D8-8C2F-FD17-2C80E210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A95B-C622-492A-A014-A8ED6B6EB4BF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B9C71-EEC4-D814-D42B-52CA24D2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2D5BC-EED3-5F1C-4025-64FE5301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96B9-B537-2744-D37B-2D12854D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D8BA0-ECC9-4B60-B629-D16458B1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A7431-F424-48C3-7CCB-4E10C026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05FB2-CCA3-4E42-A013-3FEADF92AA3D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542F-8CA2-89AD-003A-D972946C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6933-26D9-1B1C-27A8-523C9EB4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0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59C9-2BE2-11E8-704D-45949BC6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6EB7D-EC42-86EC-F52A-9B9854A5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AEBE-04D8-794F-66DD-DFF3EE66B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9804-5322-E9A8-D0E7-9A6BE45A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F3C-9F03-4C3E-9030-FA2CBFF74E5A}" type="datetime1">
              <a:rPr lang="en-GB" smtClean="0"/>
              <a:t>03/11/2023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5AC8D-9613-C484-777B-47B90254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2FE7-1705-0482-0DD7-02A06E0F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0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8327-639E-D752-275F-2423185E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82255-D7B5-C7DA-843D-ABB181BD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123E-05A7-0543-DCCB-C77AB928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2CBF6E-3EEF-6925-40C0-949868EB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87C1-6434-BAEC-9F55-48587DB82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4BA13B-D823-E29A-602F-D7689C88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7F55C-70B7-4C41-A70B-398A2F7C6749}" type="datetime1">
              <a:rPr lang="en-GB" smtClean="0"/>
              <a:t>03/11/2023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B23EF-7212-BEBA-B242-606FE959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03734-7AD1-FD6C-20E2-2259939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4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9AAA-2646-D279-B97D-BE4665135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07515-6C2D-06E3-079B-31D3945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8DCD1-73B2-4EFC-AAC7-BAE982D67ADD}" type="datetime1">
              <a:rPr lang="en-GB" smtClean="0"/>
              <a:t>03/11/2023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F7294-DA10-7CDE-32B3-14F307BC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0AD7-C4A4-C135-2711-4B9C8AF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0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8817F-D9F8-4842-414A-746275CB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60E-4EC7-4F5C-A4E9-787CABC6B624}" type="datetime1">
              <a:rPr lang="en-GB" smtClean="0"/>
              <a:t>03/11/2023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C0C48-60FE-41A0-7DE5-EB380CCB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11F9-C708-AA10-0718-369F60EC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1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43D0-2F1A-7DE0-DF6F-0887E357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6BC4-FB10-45F4-C38B-601FCE968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8AF-A29A-805C-713C-AD1F92D5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7EB93-0B36-4170-9FDE-CF532B9D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4D9B6-B4CB-46D2-AAE7-B9F0927F7031}" type="datetime1">
              <a:rPr lang="en-GB" smtClean="0"/>
              <a:t>03/11/2023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E1336-4854-F406-F882-D7046A4F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04D36-FAF0-5C59-78DF-1D067CD5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65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E31-7AB0-8284-16DE-EE71DCD5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8FCDA-ED53-CCD2-9D55-8CE1BEC00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39315-5F51-297A-949F-4F9F59EBB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57FC8-6EE4-2DC8-D353-0337D61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799A-1BBB-410B-A057-196EE201FB25}" type="datetime1">
              <a:rPr lang="en-GB" smtClean="0"/>
              <a:t>03/11/2023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4F02-6694-3442-A2C4-44B660EF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2244F-247C-6DF9-1CB9-B79946C1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6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BBAD6-C0E7-0255-D32D-D5C97843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A070-634D-1569-4FE9-7F85F4BF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E147-79E5-B2CD-87B6-AA47003BB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79B2C-0605-4AFA-A821-2947CE20BB49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A34FE-5732-F5EA-8916-33FBE4E4A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16190-B172-687A-56BE-E820F22AF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jpeg"/><Relationship Id="rId14" Type="http://schemas.openxmlformats.org/officeDocument/2006/relationships/image" Target="../media/image1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dept.ai/blog/act-1" TargetMode="External"/><Relationship Id="rId5" Type="http://schemas.openxmlformats.org/officeDocument/2006/relationships/image" Target="../media/image33.png"/><Relationship Id="rId4" Type="http://schemas.openxmlformats.org/officeDocument/2006/relationships/hyperlink" Target="https://www.adept.ai/blog/fuyu-8b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jpeg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jpeg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an/generative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Products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4151-B68F-D118-36EC-DFFE08A5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The Hood: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75AD4-7E0C-0C29-4780-CDBC1358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LLMs: transformer models with hundreds of billions of parameters</a:t>
            </a:r>
          </a:p>
          <a:p>
            <a:pPr marL="0" indent="0">
              <a:buNone/>
            </a:pPr>
            <a:r>
              <a:rPr lang="en-GB" dirty="0"/>
              <a:t>self-supervised (pre-)training on vast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huge foundation models (impossible to train yourself)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usage options:</a:t>
            </a:r>
          </a:p>
          <a:p>
            <a:r>
              <a:rPr lang="en-GB" dirty="0"/>
              <a:t>typical: </a:t>
            </a:r>
            <a:r>
              <a:rPr lang="en-GB" b="1" dirty="0"/>
              <a:t>in-context</a:t>
            </a:r>
            <a:r>
              <a:rPr lang="en-GB" dirty="0"/>
              <a:t> learning via prompt (potentially giving few examples for task at hand and add retrieval augmentation or tool usage)</a:t>
            </a:r>
          </a:p>
          <a:p>
            <a:r>
              <a:rPr lang="en-GB" dirty="0"/>
              <a:t>for special case and high-quality requirements: </a:t>
            </a:r>
            <a:r>
              <a:rPr lang="en-GB" b="1" dirty="0"/>
              <a:t>fine-tuning</a:t>
            </a:r>
            <a:r>
              <a:rPr lang="en-GB" dirty="0"/>
              <a:t> on specific tasks and data sets (example: chatbot like ChatGPT via reinforcement learning from human feedback)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52FF2-0114-66E7-5F43-56A21232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262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large language models (LLM)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08135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680A21-211E-C1CC-75CD-8CB446F9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1205"/>
            <a:ext cx="5157787" cy="823912"/>
          </a:xfrm>
        </p:spPr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45116"/>
            <a:ext cx="5157787" cy="4511233"/>
          </a:xfrm>
        </p:spPr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LLM agents might use prediction or optimization models as tools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21205"/>
            <a:ext cx="5183188" cy="823912"/>
          </a:xfrm>
        </p:spPr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45117"/>
            <a:ext cx="5183188" cy="4511232"/>
          </a:xfrm>
        </p:spPr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Areas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902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62EF-D686-382B-1E90-1535FA65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Predictive Models: 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F005-4E82-D5AE-CFB0-FB9AF50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0584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support of operations research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examples:</a:t>
            </a:r>
          </a:p>
          <a:p>
            <a:r>
              <a:rPr lang="en-GB" dirty="0"/>
              <a:t>warehouse operations and yard management: slotting (e.g., via item affinity), </a:t>
            </a:r>
            <a:r>
              <a:rPr lang="en-GB" dirty="0" err="1"/>
              <a:t>labor</a:t>
            </a:r>
            <a:r>
              <a:rPr lang="en-GB" dirty="0"/>
              <a:t> management, tracking (computer vision)</a:t>
            </a:r>
          </a:p>
          <a:p>
            <a:r>
              <a:rPr lang="en-GB" dirty="0"/>
              <a:t>transportation (logistics and mobility): routing, ETA (e.g., in Google Maps via GNN), disruption predictions (e.g., stock-outs)</a:t>
            </a:r>
          </a:p>
          <a:p>
            <a:r>
              <a:rPr lang="en-GB" dirty="0"/>
              <a:t>retail: demand forecasting, replenishment, pricing, targeting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E325C-0A3C-B0F6-FF4E-91FA81E7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16</a:t>
            </a:fld>
            <a:endParaRPr lang="en-GB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71CB84-F238-5EDD-8989-3B8C804ACDD4}"/>
              </a:ext>
            </a:extLst>
          </p:cNvPr>
          <p:cNvGrpSpPr/>
          <p:nvPr/>
        </p:nvGrpSpPr>
        <p:grpSpPr>
          <a:xfrm>
            <a:off x="7051098" y="2528830"/>
            <a:ext cx="5069340" cy="916156"/>
            <a:chOff x="6418704" y="2046411"/>
            <a:chExt cx="5069340" cy="9161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D6EE10-1462-020E-BF3A-1721B49F925A}"/>
                </a:ext>
              </a:extLst>
            </p:cNvPr>
            <p:cNvGrpSpPr/>
            <p:nvPr/>
          </p:nvGrpSpPr>
          <p:grpSpPr>
            <a:xfrm>
              <a:off x="6477001" y="2119421"/>
              <a:ext cx="565263" cy="417513"/>
              <a:chOff x="3798888" y="1371600"/>
              <a:chExt cx="941388" cy="695325"/>
            </a:xfrm>
            <a:solidFill>
              <a:schemeClr val="accent2"/>
            </a:solidFill>
          </p:grpSpPr>
          <p:sp>
            <p:nvSpPr>
              <p:cNvPr id="6" name="Freeform 14">
                <a:extLst>
                  <a:ext uri="{FF2B5EF4-FFF2-40B4-BE49-F238E27FC236}">
                    <a16:creationId xmlns:a16="http://schemas.microsoft.com/office/drawing/2014/main" id="{35A43B25-8AD9-79E2-F117-3453CD616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1371600"/>
                <a:ext cx="941388" cy="695325"/>
              </a:xfrm>
              <a:custGeom>
                <a:avLst/>
                <a:gdLst>
                  <a:gd name="T0" fmla="*/ 973 w 989"/>
                  <a:gd name="T1" fmla="*/ 109 h 729"/>
                  <a:gd name="T2" fmla="*/ 496 w 989"/>
                  <a:gd name="T3" fmla="*/ 1 h 729"/>
                  <a:gd name="T4" fmla="*/ 487 w 989"/>
                  <a:gd name="T5" fmla="*/ 1 h 729"/>
                  <a:gd name="T6" fmla="*/ 15 w 989"/>
                  <a:gd name="T7" fmla="*/ 107 h 729"/>
                  <a:gd name="T8" fmla="*/ 0 w 989"/>
                  <a:gd name="T9" fmla="*/ 127 h 729"/>
                  <a:gd name="T10" fmla="*/ 0 w 989"/>
                  <a:gd name="T11" fmla="*/ 709 h 729"/>
                  <a:gd name="T12" fmla="*/ 20 w 989"/>
                  <a:gd name="T13" fmla="*/ 729 h 729"/>
                  <a:gd name="T14" fmla="*/ 40 w 989"/>
                  <a:gd name="T15" fmla="*/ 709 h 729"/>
                  <a:gd name="T16" fmla="*/ 40 w 989"/>
                  <a:gd name="T17" fmla="*/ 143 h 729"/>
                  <a:gd name="T18" fmla="*/ 491 w 989"/>
                  <a:gd name="T19" fmla="*/ 41 h 729"/>
                  <a:gd name="T20" fmla="*/ 949 w 989"/>
                  <a:gd name="T21" fmla="*/ 144 h 729"/>
                  <a:gd name="T22" fmla="*/ 949 w 989"/>
                  <a:gd name="T23" fmla="*/ 706 h 729"/>
                  <a:gd name="T24" fmla="*/ 969 w 989"/>
                  <a:gd name="T25" fmla="*/ 726 h 729"/>
                  <a:gd name="T26" fmla="*/ 989 w 989"/>
                  <a:gd name="T27" fmla="*/ 706 h 729"/>
                  <a:gd name="T28" fmla="*/ 989 w 989"/>
                  <a:gd name="T29" fmla="*/ 128 h 729"/>
                  <a:gd name="T30" fmla="*/ 973 w 989"/>
                  <a:gd name="T31" fmla="*/ 10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729">
                    <a:moveTo>
                      <a:pt x="973" y="109"/>
                    </a:moveTo>
                    <a:cubicBezTo>
                      <a:pt x="496" y="1"/>
                      <a:pt x="496" y="1"/>
                      <a:pt x="496" y="1"/>
                    </a:cubicBezTo>
                    <a:cubicBezTo>
                      <a:pt x="493" y="0"/>
                      <a:pt x="490" y="0"/>
                      <a:pt x="487" y="1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6" y="109"/>
                      <a:pt x="0" y="118"/>
                      <a:pt x="0" y="127"/>
                    </a:cubicBezTo>
                    <a:cubicBezTo>
                      <a:pt x="0" y="709"/>
                      <a:pt x="0" y="709"/>
                      <a:pt x="0" y="709"/>
                    </a:cubicBezTo>
                    <a:cubicBezTo>
                      <a:pt x="0" y="720"/>
                      <a:pt x="9" y="729"/>
                      <a:pt x="20" y="729"/>
                    </a:cubicBezTo>
                    <a:cubicBezTo>
                      <a:pt x="31" y="729"/>
                      <a:pt x="40" y="720"/>
                      <a:pt x="40" y="709"/>
                    </a:cubicBezTo>
                    <a:cubicBezTo>
                      <a:pt x="40" y="143"/>
                      <a:pt x="40" y="143"/>
                      <a:pt x="40" y="143"/>
                    </a:cubicBezTo>
                    <a:cubicBezTo>
                      <a:pt x="491" y="41"/>
                      <a:pt x="491" y="41"/>
                      <a:pt x="491" y="41"/>
                    </a:cubicBezTo>
                    <a:cubicBezTo>
                      <a:pt x="949" y="144"/>
                      <a:pt x="949" y="144"/>
                      <a:pt x="949" y="144"/>
                    </a:cubicBezTo>
                    <a:cubicBezTo>
                      <a:pt x="949" y="706"/>
                      <a:pt x="949" y="706"/>
                      <a:pt x="949" y="706"/>
                    </a:cubicBezTo>
                    <a:cubicBezTo>
                      <a:pt x="949" y="717"/>
                      <a:pt x="958" y="726"/>
                      <a:pt x="969" y="726"/>
                    </a:cubicBezTo>
                    <a:cubicBezTo>
                      <a:pt x="980" y="726"/>
                      <a:pt x="989" y="717"/>
                      <a:pt x="989" y="706"/>
                    </a:cubicBezTo>
                    <a:cubicBezTo>
                      <a:pt x="989" y="128"/>
                      <a:pt x="989" y="128"/>
                      <a:pt x="989" y="128"/>
                    </a:cubicBezTo>
                    <a:cubicBezTo>
                      <a:pt x="989" y="119"/>
                      <a:pt x="982" y="111"/>
                      <a:pt x="97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">
                <a:extLst>
                  <a:ext uri="{FF2B5EF4-FFF2-40B4-BE49-F238E27FC236}">
                    <a16:creationId xmlns:a16="http://schemas.microsoft.com/office/drawing/2014/main" id="{60A6DD2F-0E3F-CE05-1ED6-874667F60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463" y="1566863"/>
                <a:ext cx="635000" cy="457200"/>
              </a:xfrm>
              <a:custGeom>
                <a:avLst/>
                <a:gdLst>
                  <a:gd name="T0" fmla="*/ 646 w 666"/>
                  <a:gd name="T1" fmla="*/ 0 h 480"/>
                  <a:gd name="T2" fmla="*/ 20 w 666"/>
                  <a:gd name="T3" fmla="*/ 0 h 480"/>
                  <a:gd name="T4" fmla="*/ 0 w 666"/>
                  <a:gd name="T5" fmla="*/ 20 h 480"/>
                  <a:gd name="T6" fmla="*/ 0 w 666"/>
                  <a:gd name="T7" fmla="*/ 253 h 480"/>
                  <a:gd name="T8" fmla="*/ 0 w 666"/>
                  <a:gd name="T9" fmla="*/ 316 h 480"/>
                  <a:gd name="T10" fmla="*/ 0 w 666"/>
                  <a:gd name="T11" fmla="*/ 460 h 480"/>
                  <a:gd name="T12" fmla="*/ 20 w 666"/>
                  <a:gd name="T13" fmla="*/ 480 h 480"/>
                  <a:gd name="T14" fmla="*/ 40 w 666"/>
                  <a:gd name="T15" fmla="*/ 460 h 480"/>
                  <a:gd name="T16" fmla="*/ 40 w 666"/>
                  <a:gd name="T17" fmla="*/ 413 h 480"/>
                  <a:gd name="T18" fmla="*/ 152 w 666"/>
                  <a:gd name="T19" fmla="*/ 413 h 480"/>
                  <a:gd name="T20" fmla="*/ 152 w 666"/>
                  <a:gd name="T21" fmla="*/ 457 h 480"/>
                  <a:gd name="T22" fmla="*/ 172 w 666"/>
                  <a:gd name="T23" fmla="*/ 477 h 480"/>
                  <a:gd name="T24" fmla="*/ 192 w 666"/>
                  <a:gd name="T25" fmla="*/ 457 h 480"/>
                  <a:gd name="T26" fmla="*/ 192 w 666"/>
                  <a:gd name="T27" fmla="*/ 393 h 480"/>
                  <a:gd name="T28" fmla="*/ 172 w 666"/>
                  <a:gd name="T29" fmla="*/ 373 h 480"/>
                  <a:gd name="T30" fmla="*/ 40 w 666"/>
                  <a:gd name="T31" fmla="*/ 373 h 480"/>
                  <a:gd name="T32" fmla="*/ 40 w 666"/>
                  <a:gd name="T33" fmla="*/ 316 h 480"/>
                  <a:gd name="T34" fmla="*/ 40 w 666"/>
                  <a:gd name="T35" fmla="*/ 273 h 480"/>
                  <a:gd name="T36" fmla="*/ 152 w 666"/>
                  <a:gd name="T37" fmla="*/ 273 h 480"/>
                  <a:gd name="T38" fmla="*/ 152 w 666"/>
                  <a:gd name="T39" fmla="*/ 317 h 480"/>
                  <a:gd name="T40" fmla="*/ 172 w 666"/>
                  <a:gd name="T41" fmla="*/ 337 h 480"/>
                  <a:gd name="T42" fmla="*/ 192 w 666"/>
                  <a:gd name="T43" fmla="*/ 317 h 480"/>
                  <a:gd name="T44" fmla="*/ 192 w 666"/>
                  <a:gd name="T45" fmla="*/ 253 h 480"/>
                  <a:gd name="T46" fmla="*/ 172 w 666"/>
                  <a:gd name="T47" fmla="*/ 233 h 480"/>
                  <a:gd name="T48" fmla="*/ 40 w 666"/>
                  <a:gd name="T49" fmla="*/ 233 h 480"/>
                  <a:gd name="T50" fmla="*/ 40 w 666"/>
                  <a:gd name="T51" fmla="*/ 133 h 480"/>
                  <a:gd name="T52" fmla="*/ 152 w 666"/>
                  <a:gd name="T53" fmla="*/ 133 h 480"/>
                  <a:gd name="T54" fmla="*/ 152 w 666"/>
                  <a:gd name="T55" fmla="*/ 177 h 480"/>
                  <a:gd name="T56" fmla="*/ 172 w 666"/>
                  <a:gd name="T57" fmla="*/ 197 h 480"/>
                  <a:gd name="T58" fmla="*/ 192 w 666"/>
                  <a:gd name="T59" fmla="*/ 177 h 480"/>
                  <a:gd name="T60" fmla="*/ 192 w 666"/>
                  <a:gd name="T61" fmla="*/ 113 h 480"/>
                  <a:gd name="T62" fmla="*/ 172 w 666"/>
                  <a:gd name="T63" fmla="*/ 93 h 480"/>
                  <a:gd name="T64" fmla="*/ 40 w 666"/>
                  <a:gd name="T65" fmla="*/ 93 h 480"/>
                  <a:gd name="T66" fmla="*/ 40 w 666"/>
                  <a:gd name="T67" fmla="*/ 40 h 480"/>
                  <a:gd name="T68" fmla="*/ 626 w 666"/>
                  <a:gd name="T69" fmla="*/ 40 h 480"/>
                  <a:gd name="T70" fmla="*/ 626 w 666"/>
                  <a:gd name="T71" fmla="*/ 372 h 480"/>
                  <a:gd name="T72" fmla="*/ 492 w 666"/>
                  <a:gd name="T73" fmla="*/ 372 h 480"/>
                  <a:gd name="T74" fmla="*/ 472 w 666"/>
                  <a:gd name="T75" fmla="*/ 392 h 480"/>
                  <a:gd name="T76" fmla="*/ 472 w 666"/>
                  <a:gd name="T77" fmla="*/ 455 h 480"/>
                  <a:gd name="T78" fmla="*/ 492 w 666"/>
                  <a:gd name="T79" fmla="*/ 475 h 480"/>
                  <a:gd name="T80" fmla="*/ 512 w 666"/>
                  <a:gd name="T81" fmla="*/ 455 h 480"/>
                  <a:gd name="T82" fmla="*/ 512 w 666"/>
                  <a:gd name="T83" fmla="*/ 412 h 480"/>
                  <a:gd name="T84" fmla="*/ 625 w 666"/>
                  <a:gd name="T85" fmla="*/ 412 h 480"/>
                  <a:gd name="T86" fmla="*/ 625 w 666"/>
                  <a:gd name="T87" fmla="*/ 456 h 480"/>
                  <a:gd name="T88" fmla="*/ 626 w 666"/>
                  <a:gd name="T89" fmla="*/ 464 h 480"/>
                  <a:gd name="T90" fmla="*/ 646 w 666"/>
                  <a:gd name="T91" fmla="*/ 480 h 480"/>
                  <a:gd name="T92" fmla="*/ 666 w 666"/>
                  <a:gd name="T93" fmla="*/ 460 h 480"/>
                  <a:gd name="T94" fmla="*/ 666 w 666"/>
                  <a:gd name="T95" fmla="*/ 20 h 480"/>
                  <a:gd name="T96" fmla="*/ 646 w 666"/>
                  <a:gd name="T9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66" h="480">
                    <a:moveTo>
                      <a:pt x="64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8" y="0"/>
                      <a:pt x="0" y="9"/>
                      <a:pt x="0" y="20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0" y="460"/>
                      <a:pt x="0" y="460"/>
                      <a:pt x="0" y="460"/>
                    </a:cubicBezTo>
                    <a:cubicBezTo>
                      <a:pt x="0" y="471"/>
                      <a:pt x="8" y="480"/>
                      <a:pt x="20" y="480"/>
                    </a:cubicBezTo>
                    <a:cubicBezTo>
                      <a:pt x="31" y="480"/>
                      <a:pt x="40" y="471"/>
                      <a:pt x="40" y="460"/>
                    </a:cubicBezTo>
                    <a:cubicBezTo>
                      <a:pt x="40" y="413"/>
                      <a:pt x="40" y="413"/>
                      <a:pt x="40" y="413"/>
                    </a:cubicBezTo>
                    <a:cubicBezTo>
                      <a:pt x="152" y="413"/>
                      <a:pt x="152" y="413"/>
                      <a:pt x="152" y="413"/>
                    </a:cubicBezTo>
                    <a:cubicBezTo>
                      <a:pt x="152" y="457"/>
                      <a:pt x="152" y="457"/>
                      <a:pt x="152" y="457"/>
                    </a:cubicBezTo>
                    <a:cubicBezTo>
                      <a:pt x="152" y="469"/>
                      <a:pt x="161" y="477"/>
                      <a:pt x="172" y="477"/>
                    </a:cubicBezTo>
                    <a:cubicBezTo>
                      <a:pt x="183" y="477"/>
                      <a:pt x="192" y="469"/>
                      <a:pt x="192" y="457"/>
                    </a:cubicBezTo>
                    <a:cubicBezTo>
                      <a:pt x="192" y="393"/>
                      <a:pt x="192" y="393"/>
                      <a:pt x="192" y="393"/>
                    </a:cubicBezTo>
                    <a:cubicBezTo>
                      <a:pt x="192" y="382"/>
                      <a:pt x="183" y="373"/>
                      <a:pt x="172" y="373"/>
                    </a:cubicBezTo>
                    <a:cubicBezTo>
                      <a:pt x="40" y="373"/>
                      <a:pt x="40" y="373"/>
                      <a:pt x="40" y="373"/>
                    </a:cubicBezTo>
                    <a:cubicBezTo>
                      <a:pt x="40" y="316"/>
                      <a:pt x="40" y="316"/>
                      <a:pt x="40" y="316"/>
                    </a:cubicBezTo>
                    <a:cubicBezTo>
                      <a:pt x="40" y="273"/>
                      <a:pt x="40" y="273"/>
                      <a:pt x="40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317"/>
                      <a:pt x="152" y="317"/>
                      <a:pt x="152" y="317"/>
                    </a:cubicBezTo>
                    <a:cubicBezTo>
                      <a:pt x="152" y="328"/>
                      <a:pt x="161" y="337"/>
                      <a:pt x="172" y="337"/>
                    </a:cubicBezTo>
                    <a:cubicBezTo>
                      <a:pt x="183" y="337"/>
                      <a:pt x="192" y="328"/>
                      <a:pt x="192" y="317"/>
                    </a:cubicBezTo>
                    <a:cubicBezTo>
                      <a:pt x="192" y="253"/>
                      <a:pt x="192" y="253"/>
                      <a:pt x="192" y="253"/>
                    </a:cubicBezTo>
                    <a:cubicBezTo>
                      <a:pt x="192" y="242"/>
                      <a:pt x="183" y="233"/>
                      <a:pt x="172" y="233"/>
                    </a:cubicBezTo>
                    <a:cubicBezTo>
                      <a:pt x="40" y="233"/>
                      <a:pt x="40" y="233"/>
                      <a:pt x="40" y="2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52" y="188"/>
                      <a:pt x="161" y="197"/>
                      <a:pt x="172" y="197"/>
                    </a:cubicBezTo>
                    <a:cubicBezTo>
                      <a:pt x="183" y="197"/>
                      <a:pt x="192" y="188"/>
                      <a:pt x="192" y="177"/>
                    </a:cubicBez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2" y="102"/>
                      <a:pt x="183" y="93"/>
                      <a:pt x="172" y="93"/>
                    </a:cubicBezTo>
                    <a:cubicBezTo>
                      <a:pt x="40" y="93"/>
                      <a:pt x="40" y="93"/>
                      <a:pt x="40" y="9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626" y="40"/>
                      <a:pt x="626" y="40"/>
                      <a:pt x="626" y="40"/>
                    </a:cubicBezTo>
                    <a:cubicBezTo>
                      <a:pt x="626" y="372"/>
                      <a:pt x="626" y="372"/>
                      <a:pt x="626" y="372"/>
                    </a:cubicBezTo>
                    <a:cubicBezTo>
                      <a:pt x="492" y="372"/>
                      <a:pt x="492" y="372"/>
                      <a:pt x="492" y="372"/>
                    </a:cubicBezTo>
                    <a:cubicBezTo>
                      <a:pt x="481" y="372"/>
                      <a:pt x="472" y="381"/>
                      <a:pt x="472" y="392"/>
                    </a:cubicBezTo>
                    <a:cubicBezTo>
                      <a:pt x="472" y="455"/>
                      <a:pt x="472" y="455"/>
                      <a:pt x="472" y="455"/>
                    </a:cubicBezTo>
                    <a:cubicBezTo>
                      <a:pt x="472" y="466"/>
                      <a:pt x="481" y="475"/>
                      <a:pt x="492" y="475"/>
                    </a:cubicBezTo>
                    <a:cubicBezTo>
                      <a:pt x="503" y="475"/>
                      <a:pt x="512" y="466"/>
                      <a:pt x="512" y="455"/>
                    </a:cubicBezTo>
                    <a:cubicBezTo>
                      <a:pt x="512" y="412"/>
                      <a:pt x="512" y="412"/>
                      <a:pt x="512" y="412"/>
                    </a:cubicBezTo>
                    <a:cubicBezTo>
                      <a:pt x="625" y="412"/>
                      <a:pt x="625" y="412"/>
                      <a:pt x="625" y="412"/>
                    </a:cubicBezTo>
                    <a:cubicBezTo>
                      <a:pt x="625" y="456"/>
                      <a:pt x="625" y="456"/>
                      <a:pt x="625" y="456"/>
                    </a:cubicBezTo>
                    <a:cubicBezTo>
                      <a:pt x="625" y="459"/>
                      <a:pt x="625" y="462"/>
                      <a:pt x="626" y="464"/>
                    </a:cubicBezTo>
                    <a:cubicBezTo>
                      <a:pt x="628" y="473"/>
                      <a:pt x="636" y="480"/>
                      <a:pt x="646" y="480"/>
                    </a:cubicBezTo>
                    <a:cubicBezTo>
                      <a:pt x="657" y="480"/>
                      <a:pt x="666" y="471"/>
                      <a:pt x="666" y="460"/>
                    </a:cubicBezTo>
                    <a:cubicBezTo>
                      <a:pt x="666" y="20"/>
                      <a:pt x="666" y="20"/>
                      <a:pt x="666" y="20"/>
                    </a:cubicBezTo>
                    <a:cubicBezTo>
                      <a:pt x="666" y="9"/>
                      <a:pt x="657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16">
                <a:extLst>
                  <a:ext uri="{FF2B5EF4-FFF2-40B4-BE49-F238E27FC236}">
                    <a16:creationId xmlns:a16="http://schemas.microsoft.com/office/drawing/2014/main" id="{4D63A350-6361-4A96-8DF1-E8E4687D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789113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5B5C7D2C-861D-2858-DECC-4D59FE937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920875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62D79A-9958-714E-DB26-E68F8833A68B}"/>
                </a:ext>
              </a:extLst>
            </p:cNvPr>
            <p:cNvGrpSpPr/>
            <p:nvPr/>
          </p:nvGrpSpPr>
          <p:grpSpPr>
            <a:xfrm>
              <a:off x="8535681" y="2083263"/>
              <a:ext cx="563524" cy="485992"/>
              <a:chOff x="2576513" y="1306513"/>
              <a:chExt cx="946150" cy="815975"/>
            </a:xfrm>
          </p:grpSpPr>
          <p:sp>
            <p:nvSpPr>
              <p:cNvPr id="11" name="Freeform 18">
                <a:extLst>
                  <a:ext uri="{FF2B5EF4-FFF2-40B4-BE49-F238E27FC236}">
                    <a16:creationId xmlns:a16="http://schemas.microsoft.com/office/drawing/2014/main" id="{527AA831-855F-8828-2813-33C82D5A8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6513" y="1306513"/>
                <a:ext cx="417513" cy="646113"/>
              </a:xfrm>
              <a:custGeom>
                <a:avLst/>
                <a:gdLst>
                  <a:gd name="T0" fmla="*/ 434 w 439"/>
                  <a:gd name="T1" fmla="*/ 48 h 679"/>
                  <a:gd name="T2" fmla="*/ 424 w 439"/>
                  <a:gd name="T3" fmla="*/ 21 h 679"/>
                  <a:gd name="T4" fmla="*/ 383 w 439"/>
                  <a:gd name="T5" fmla="*/ 3 h 679"/>
                  <a:gd name="T6" fmla="*/ 365 w 439"/>
                  <a:gd name="T7" fmla="*/ 4 h 679"/>
                  <a:gd name="T8" fmla="*/ 10 w 439"/>
                  <a:gd name="T9" fmla="*/ 207 h 679"/>
                  <a:gd name="T10" fmla="*/ 0 w 439"/>
                  <a:gd name="T11" fmla="*/ 224 h 679"/>
                  <a:gd name="T12" fmla="*/ 0 w 439"/>
                  <a:gd name="T13" fmla="*/ 659 h 679"/>
                  <a:gd name="T14" fmla="*/ 20 w 439"/>
                  <a:gd name="T15" fmla="*/ 679 h 679"/>
                  <a:gd name="T16" fmla="*/ 40 w 439"/>
                  <a:gd name="T17" fmla="*/ 659 h 679"/>
                  <a:gd name="T18" fmla="*/ 40 w 439"/>
                  <a:gd name="T19" fmla="*/ 236 h 679"/>
                  <a:gd name="T20" fmla="*/ 376 w 439"/>
                  <a:gd name="T21" fmla="*/ 43 h 679"/>
                  <a:gd name="T22" fmla="*/ 408 w 439"/>
                  <a:gd name="T23" fmla="*/ 58 h 679"/>
                  <a:gd name="T24" fmla="*/ 434 w 439"/>
                  <a:gd name="T25" fmla="*/ 4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79">
                    <a:moveTo>
                      <a:pt x="434" y="48"/>
                    </a:moveTo>
                    <a:cubicBezTo>
                      <a:pt x="439" y="38"/>
                      <a:pt x="434" y="26"/>
                      <a:pt x="424" y="21"/>
                    </a:cubicBezTo>
                    <a:cubicBezTo>
                      <a:pt x="383" y="3"/>
                      <a:pt x="383" y="3"/>
                      <a:pt x="383" y="3"/>
                    </a:cubicBezTo>
                    <a:cubicBezTo>
                      <a:pt x="377" y="0"/>
                      <a:pt x="371" y="0"/>
                      <a:pt x="365" y="4"/>
                    </a:cubicBezTo>
                    <a:cubicBezTo>
                      <a:pt x="10" y="207"/>
                      <a:pt x="10" y="207"/>
                      <a:pt x="10" y="207"/>
                    </a:cubicBezTo>
                    <a:cubicBezTo>
                      <a:pt x="4" y="211"/>
                      <a:pt x="0" y="217"/>
                      <a:pt x="0" y="224"/>
                    </a:cubicBezTo>
                    <a:cubicBezTo>
                      <a:pt x="0" y="659"/>
                      <a:pt x="0" y="659"/>
                      <a:pt x="0" y="659"/>
                    </a:cubicBezTo>
                    <a:cubicBezTo>
                      <a:pt x="0" y="670"/>
                      <a:pt x="9" y="679"/>
                      <a:pt x="20" y="679"/>
                    </a:cubicBezTo>
                    <a:cubicBezTo>
                      <a:pt x="31" y="679"/>
                      <a:pt x="40" y="670"/>
                      <a:pt x="40" y="659"/>
                    </a:cubicBezTo>
                    <a:cubicBezTo>
                      <a:pt x="40" y="236"/>
                      <a:pt x="40" y="236"/>
                      <a:pt x="40" y="236"/>
                    </a:cubicBezTo>
                    <a:cubicBezTo>
                      <a:pt x="376" y="43"/>
                      <a:pt x="376" y="43"/>
                      <a:pt x="376" y="43"/>
                    </a:cubicBezTo>
                    <a:cubicBezTo>
                      <a:pt x="408" y="58"/>
                      <a:pt x="408" y="58"/>
                      <a:pt x="408" y="58"/>
                    </a:cubicBezTo>
                    <a:cubicBezTo>
                      <a:pt x="418" y="62"/>
                      <a:pt x="430" y="58"/>
                      <a:pt x="434" y="4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77FF0192-28B3-744D-CEBE-04BCC0466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3350" y="1617663"/>
                <a:ext cx="293688" cy="336550"/>
              </a:xfrm>
              <a:custGeom>
                <a:avLst/>
                <a:gdLst>
                  <a:gd name="T0" fmla="*/ 289 w 309"/>
                  <a:gd name="T1" fmla="*/ 40 h 353"/>
                  <a:gd name="T2" fmla="*/ 309 w 309"/>
                  <a:gd name="T3" fmla="*/ 20 h 353"/>
                  <a:gd name="T4" fmla="*/ 289 w 309"/>
                  <a:gd name="T5" fmla="*/ 0 h 353"/>
                  <a:gd name="T6" fmla="*/ 20 w 309"/>
                  <a:gd name="T7" fmla="*/ 0 h 353"/>
                  <a:gd name="T8" fmla="*/ 0 w 309"/>
                  <a:gd name="T9" fmla="*/ 20 h 353"/>
                  <a:gd name="T10" fmla="*/ 0 w 309"/>
                  <a:gd name="T11" fmla="*/ 333 h 353"/>
                  <a:gd name="T12" fmla="*/ 20 w 309"/>
                  <a:gd name="T13" fmla="*/ 353 h 353"/>
                  <a:gd name="T14" fmla="*/ 40 w 309"/>
                  <a:gd name="T15" fmla="*/ 333 h 353"/>
                  <a:gd name="T16" fmla="*/ 40 w 309"/>
                  <a:gd name="T17" fmla="*/ 224 h 353"/>
                  <a:gd name="T18" fmla="*/ 288 w 309"/>
                  <a:gd name="T19" fmla="*/ 224 h 353"/>
                  <a:gd name="T20" fmla="*/ 308 w 309"/>
                  <a:gd name="T21" fmla="*/ 204 h 353"/>
                  <a:gd name="T22" fmla="*/ 288 w 309"/>
                  <a:gd name="T23" fmla="*/ 184 h 353"/>
                  <a:gd name="T24" fmla="*/ 40 w 309"/>
                  <a:gd name="T25" fmla="*/ 184 h 353"/>
                  <a:gd name="T26" fmla="*/ 40 w 309"/>
                  <a:gd name="T27" fmla="*/ 132 h 353"/>
                  <a:gd name="T28" fmla="*/ 288 w 309"/>
                  <a:gd name="T29" fmla="*/ 132 h 353"/>
                  <a:gd name="T30" fmla="*/ 308 w 309"/>
                  <a:gd name="T31" fmla="*/ 112 h 353"/>
                  <a:gd name="T32" fmla="*/ 288 w 309"/>
                  <a:gd name="T33" fmla="*/ 92 h 353"/>
                  <a:gd name="T34" fmla="*/ 40 w 309"/>
                  <a:gd name="T35" fmla="*/ 92 h 353"/>
                  <a:gd name="T36" fmla="*/ 40 w 309"/>
                  <a:gd name="T37" fmla="*/ 40 h 353"/>
                  <a:gd name="T38" fmla="*/ 289 w 309"/>
                  <a:gd name="T39" fmla="*/ 4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9" h="353">
                    <a:moveTo>
                      <a:pt x="289" y="40"/>
                    </a:moveTo>
                    <a:cubicBezTo>
                      <a:pt x="300" y="40"/>
                      <a:pt x="309" y="31"/>
                      <a:pt x="309" y="20"/>
                    </a:cubicBezTo>
                    <a:cubicBezTo>
                      <a:pt x="309" y="9"/>
                      <a:pt x="300" y="0"/>
                      <a:pt x="28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4"/>
                      <a:pt x="9" y="353"/>
                      <a:pt x="20" y="353"/>
                    </a:cubicBezTo>
                    <a:cubicBezTo>
                      <a:pt x="31" y="353"/>
                      <a:pt x="40" y="344"/>
                      <a:pt x="40" y="333"/>
                    </a:cubicBezTo>
                    <a:cubicBezTo>
                      <a:pt x="40" y="224"/>
                      <a:pt x="40" y="224"/>
                      <a:pt x="40" y="224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299" y="224"/>
                      <a:pt x="308" y="215"/>
                      <a:pt x="308" y="204"/>
                    </a:cubicBezTo>
                    <a:cubicBezTo>
                      <a:pt x="308" y="193"/>
                      <a:pt x="299" y="184"/>
                      <a:pt x="288" y="184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88" y="132"/>
                      <a:pt x="288" y="132"/>
                      <a:pt x="288" y="132"/>
                    </a:cubicBezTo>
                    <a:cubicBezTo>
                      <a:pt x="299" y="132"/>
                      <a:pt x="308" y="123"/>
                      <a:pt x="308" y="112"/>
                    </a:cubicBezTo>
                    <a:cubicBezTo>
                      <a:pt x="308" y="101"/>
                      <a:pt x="299" y="92"/>
                      <a:pt x="288" y="9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289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D9F54048-D8F3-4262-4E5F-618B6B314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8313" y="1395413"/>
                <a:ext cx="482600" cy="112713"/>
              </a:xfrm>
              <a:custGeom>
                <a:avLst/>
                <a:gdLst>
                  <a:gd name="T0" fmla="*/ 20 w 507"/>
                  <a:gd name="T1" fmla="*/ 118 h 118"/>
                  <a:gd name="T2" fmla="*/ 40 w 507"/>
                  <a:gd name="T3" fmla="*/ 98 h 118"/>
                  <a:gd name="T4" fmla="*/ 40 w 507"/>
                  <a:gd name="T5" fmla="*/ 40 h 118"/>
                  <a:gd name="T6" fmla="*/ 467 w 507"/>
                  <a:gd name="T7" fmla="*/ 40 h 118"/>
                  <a:gd name="T8" fmla="*/ 467 w 507"/>
                  <a:gd name="T9" fmla="*/ 98 h 118"/>
                  <a:gd name="T10" fmla="*/ 487 w 507"/>
                  <a:gd name="T11" fmla="*/ 118 h 118"/>
                  <a:gd name="T12" fmla="*/ 507 w 507"/>
                  <a:gd name="T13" fmla="*/ 98 h 118"/>
                  <a:gd name="T14" fmla="*/ 507 w 507"/>
                  <a:gd name="T15" fmla="*/ 20 h 118"/>
                  <a:gd name="T16" fmla="*/ 487 w 507"/>
                  <a:gd name="T17" fmla="*/ 0 h 118"/>
                  <a:gd name="T18" fmla="*/ 20 w 507"/>
                  <a:gd name="T19" fmla="*/ 0 h 118"/>
                  <a:gd name="T20" fmla="*/ 0 w 507"/>
                  <a:gd name="T21" fmla="*/ 20 h 118"/>
                  <a:gd name="T22" fmla="*/ 0 w 507"/>
                  <a:gd name="T23" fmla="*/ 98 h 118"/>
                  <a:gd name="T24" fmla="*/ 20 w 507"/>
                  <a:gd name="T2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7" h="118">
                    <a:moveTo>
                      <a:pt x="20" y="118"/>
                    </a:moveTo>
                    <a:cubicBezTo>
                      <a:pt x="31" y="118"/>
                      <a:pt x="40" y="110"/>
                      <a:pt x="40" y="9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67" y="40"/>
                      <a:pt x="467" y="40"/>
                      <a:pt x="467" y="40"/>
                    </a:cubicBezTo>
                    <a:cubicBezTo>
                      <a:pt x="467" y="98"/>
                      <a:pt x="467" y="98"/>
                      <a:pt x="467" y="98"/>
                    </a:cubicBezTo>
                    <a:cubicBezTo>
                      <a:pt x="467" y="110"/>
                      <a:pt x="476" y="118"/>
                      <a:pt x="487" y="118"/>
                    </a:cubicBezTo>
                    <a:cubicBezTo>
                      <a:pt x="498" y="118"/>
                      <a:pt x="507" y="110"/>
                      <a:pt x="507" y="98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0"/>
                      <a:pt x="9" y="118"/>
                      <a:pt x="20" y="11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94A23D03-213E-1463-A68F-F8752462CD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8313" y="1547813"/>
                <a:ext cx="482600" cy="336550"/>
              </a:xfrm>
              <a:custGeom>
                <a:avLst/>
                <a:gdLst>
                  <a:gd name="T0" fmla="*/ 20 w 507"/>
                  <a:gd name="T1" fmla="*/ 354 h 354"/>
                  <a:gd name="T2" fmla="*/ 40 w 507"/>
                  <a:gd name="T3" fmla="*/ 334 h 354"/>
                  <a:gd name="T4" fmla="*/ 40 w 507"/>
                  <a:gd name="T5" fmla="*/ 269 h 354"/>
                  <a:gd name="T6" fmla="*/ 467 w 507"/>
                  <a:gd name="T7" fmla="*/ 269 h 354"/>
                  <a:gd name="T8" fmla="*/ 467 w 507"/>
                  <a:gd name="T9" fmla="*/ 334 h 354"/>
                  <a:gd name="T10" fmla="*/ 487 w 507"/>
                  <a:gd name="T11" fmla="*/ 354 h 354"/>
                  <a:gd name="T12" fmla="*/ 507 w 507"/>
                  <a:gd name="T13" fmla="*/ 334 h 354"/>
                  <a:gd name="T14" fmla="*/ 507 w 507"/>
                  <a:gd name="T15" fmla="*/ 20 h 354"/>
                  <a:gd name="T16" fmla="*/ 487 w 507"/>
                  <a:gd name="T17" fmla="*/ 0 h 354"/>
                  <a:gd name="T18" fmla="*/ 20 w 507"/>
                  <a:gd name="T19" fmla="*/ 0 h 354"/>
                  <a:gd name="T20" fmla="*/ 0 w 507"/>
                  <a:gd name="T21" fmla="*/ 20 h 354"/>
                  <a:gd name="T22" fmla="*/ 0 w 507"/>
                  <a:gd name="T23" fmla="*/ 334 h 354"/>
                  <a:gd name="T24" fmla="*/ 20 w 507"/>
                  <a:gd name="T25" fmla="*/ 354 h 354"/>
                  <a:gd name="T26" fmla="*/ 40 w 507"/>
                  <a:gd name="T27" fmla="*/ 229 h 354"/>
                  <a:gd name="T28" fmla="*/ 40 w 507"/>
                  <a:gd name="T29" fmla="*/ 108 h 354"/>
                  <a:gd name="T30" fmla="*/ 467 w 507"/>
                  <a:gd name="T31" fmla="*/ 108 h 354"/>
                  <a:gd name="T32" fmla="*/ 467 w 507"/>
                  <a:gd name="T33" fmla="*/ 229 h 354"/>
                  <a:gd name="T34" fmla="*/ 40 w 507"/>
                  <a:gd name="T35" fmla="*/ 229 h 354"/>
                  <a:gd name="T36" fmla="*/ 467 w 507"/>
                  <a:gd name="T37" fmla="*/ 40 h 354"/>
                  <a:gd name="T38" fmla="*/ 467 w 507"/>
                  <a:gd name="T39" fmla="*/ 68 h 354"/>
                  <a:gd name="T40" fmla="*/ 40 w 507"/>
                  <a:gd name="T41" fmla="*/ 68 h 354"/>
                  <a:gd name="T42" fmla="*/ 40 w 507"/>
                  <a:gd name="T43" fmla="*/ 40 h 354"/>
                  <a:gd name="T44" fmla="*/ 467 w 507"/>
                  <a:gd name="T45" fmla="*/ 4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7" h="354">
                    <a:moveTo>
                      <a:pt x="20" y="354"/>
                    </a:moveTo>
                    <a:cubicBezTo>
                      <a:pt x="31" y="354"/>
                      <a:pt x="40" y="346"/>
                      <a:pt x="40" y="334"/>
                    </a:cubicBezTo>
                    <a:cubicBezTo>
                      <a:pt x="40" y="269"/>
                      <a:pt x="40" y="269"/>
                      <a:pt x="40" y="269"/>
                    </a:cubicBezTo>
                    <a:cubicBezTo>
                      <a:pt x="467" y="269"/>
                      <a:pt x="467" y="269"/>
                      <a:pt x="467" y="269"/>
                    </a:cubicBezTo>
                    <a:cubicBezTo>
                      <a:pt x="467" y="334"/>
                      <a:pt x="467" y="334"/>
                      <a:pt x="467" y="334"/>
                    </a:cubicBezTo>
                    <a:cubicBezTo>
                      <a:pt x="467" y="346"/>
                      <a:pt x="476" y="354"/>
                      <a:pt x="487" y="354"/>
                    </a:cubicBezTo>
                    <a:cubicBezTo>
                      <a:pt x="498" y="354"/>
                      <a:pt x="507" y="346"/>
                      <a:pt x="507" y="334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46"/>
                      <a:pt x="9" y="354"/>
                      <a:pt x="20" y="354"/>
                    </a:cubicBezTo>
                    <a:close/>
                    <a:moveTo>
                      <a:pt x="40" y="229"/>
                    </a:moveTo>
                    <a:cubicBezTo>
                      <a:pt x="40" y="108"/>
                      <a:pt x="40" y="108"/>
                      <a:pt x="40" y="108"/>
                    </a:cubicBezTo>
                    <a:cubicBezTo>
                      <a:pt x="467" y="108"/>
                      <a:pt x="467" y="108"/>
                      <a:pt x="467" y="108"/>
                    </a:cubicBezTo>
                    <a:cubicBezTo>
                      <a:pt x="467" y="229"/>
                      <a:pt x="467" y="229"/>
                      <a:pt x="467" y="229"/>
                    </a:cubicBezTo>
                    <a:lnTo>
                      <a:pt x="40" y="229"/>
                    </a:lnTo>
                    <a:close/>
                    <a:moveTo>
                      <a:pt x="467" y="40"/>
                    </a:moveTo>
                    <a:cubicBezTo>
                      <a:pt x="467" y="68"/>
                      <a:pt x="467" y="68"/>
                      <a:pt x="467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467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0082D78D-8ED3-7D2E-1D0A-8DD8B9CC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1846263"/>
                <a:ext cx="195263" cy="38100"/>
              </a:xfrm>
              <a:custGeom>
                <a:avLst/>
                <a:gdLst>
                  <a:gd name="T0" fmla="*/ 20 w 205"/>
                  <a:gd name="T1" fmla="*/ 0 h 40"/>
                  <a:gd name="T2" fmla="*/ 0 w 205"/>
                  <a:gd name="T3" fmla="*/ 20 h 40"/>
                  <a:gd name="T4" fmla="*/ 20 w 205"/>
                  <a:gd name="T5" fmla="*/ 40 h 40"/>
                  <a:gd name="T6" fmla="*/ 185 w 205"/>
                  <a:gd name="T7" fmla="*/ 40 h 40"/>
                  <a:gd name="T8" fmla="*/ 205 w 205"/>
                  <a:gd name="T9" fmla="*/ 20 h 40"/>
                  <a:gd name="T10" fmla="*/ 185 w 205"/>
                  <a:gd name="T11" fmla="*/ 0 h 40"/>
                  <a:gd name="T12" fmla="*/ 20 w 205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85" y="40"/>
                      <a:pt x="185" y="40"/>
                      <a:pt x="185" y="40"/>
                    </a:cubicBezTo>
                    <a:cubicBezTo>
                      <a:pt x="196" y="40"/>
                      <a:pt x="205" y="31"/>
                      <a:pt x="205" y="20"/>
                    </a:cubicBezTo>
                    <a:cubicBezTo>
                      <a:pt x="205" y="9"/>
                      <a:pt x="196" y="0"/>
                      <a:pt x="185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2B08113E-B461-3190-E545-C17E2CF8E2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76563" y="1924050"/>
                <a:ext cx="546100" cy="198438"/>
              </a:xfrm>
              <a:custGeom>
                <a:avLst/>
                <a:gdLst>
                  <a:gd name="T0" fmla="*/ 553 w 573"/>
                  <a:gd name="T1" fmla="*/ 0 h 209"/>
                  <a:gd name="T2" fmla="*/ 20 w 573"/>
                  <a:gd name="T3" fmla="*/ 0 h 209"/>
                  <a:gd name="T4" fmla="*/ 0 w 573"/>
                  <a:gd name="T5" fmla="*/ 20 h 209"/>
                  <a:gd name="T6" fmla="*/ 0 w 573"/>
                  <a:gd name="T7" fmla="*/ 96 h 209"/>
                  <a:gd name="T8" fmla="*/ 20 w 573"/>
                  <a:gd name="T9" fmla="*/ 116 h 209"/>
                  <a:gd name="T10" fmla="*/ 30 w 573"/>
                  <a:gd name="T11" fmla="*/ 116 h 209"/>
                  <a:gd name="T12" fmla="*/ 30 w 573"/>
                  <a:gd name="T13" fmla="*/ 189 h 209"/>
                  <a:gd name="T14" fmla="*/ 50 w 573"/>
                  <a:gd name="T15" fmla="*/ 209 h 209"/>
                  <a:gd name="T16" fmla="*/ 122 w 573"/>
                  <a:gd name="T17" fmla="*/ 209 h 209"/>
                  <a:gd name="T18" fmla="*/ 142 w 573"/>
                  <a:gd name="T19" fmla="*/ 189 h 209"/>
                  <a:gd name="T20" fmla="*/ 142 w 573"/>
                  <a:gd name="T21" fmla="*/ 116 h 209"/>
                  <a:gd name="T22" fmla="*/ 431 w 573"/>
                  <a:gd name="T23" fmla="*/ 116 h 209"/>
                  <a:gd name="T24" fmla="*/ 431 w 573"/>
                  <a:gd name="T25" fmla="*/ 189 h 209"/>
                  <a:gd name="T26" fmla="*/ 451 w 573"/>
                  <a:gd name="T27" fmla="*/ 209 h 209"/>
                  <a:gd name="T28" fmla="*/ 523 w 573"/>
                  <a:gd name="T29" fmla="*/ 209 h 209"/>
                  <a:gd name="T30" fmla="*/ 543 w 573"/>
                  <a:gd name="T31" fmla="*/ 189 h 209"/>
                  <a:gd name="T32" fmla="*/ 543 w 573"/>
                  <a:gd name="T33" fmla="*/ 116 h 209"/>
                  <a:gd name="T34" fmla="*/ 553 w 573"/>
                  <a:gd name="T35" fmla="*/ 116 h 209"/>
                  <a:gd name="T36" fmla="*/ 573 w 573"/>
                  <a:gd name="T37" fmla="*/ 96 h 209"/>
                  <a:gd name="T38" fmla="*/ 573 w 573"/>
                  <a:gd name="T39" fmla="*/ 20 h 209"/>
                  <a:gd name="T40" fmla="*/ 553 w 573"/>
                  <a:gd name="T41" fmla="*/ 0 h 209"/>
                  <a:gd name="T42" fmla="*/ 40 w 573"/>
                  <a:gd name="T43" fmla="*/ 40 h 209"/>
                  <a:gd name="T44" fmla="*/ 533 w 573"/>
                  <a:gd name="T45" fmla="*/ 40 h 209"/>
                  <a:gd name="T46" fmla="*/ 533 w 573"/>
                  <a:gd name="T47" fmla="*/ 76 h 209"/>
                  <a:gd name="T48" fmla="*/ 40 w 573"/>
                  <a:gd name="T49" fmla="*/ 76 h 209"/>
                  <a:gd name="T50" fmla="*/ 40 w 573"/>
                  <a:gd name="T51" fmla="*/ 40 h 209"/>
                  <a:gd name="T52" fmla="*/ 102 w 573"/>
                  <a:gd name="T53" fmla="*/ 169 h 209"/>
                  <a:gd name="T54" fmla="*/ 70 w 573"/>
                  <a:gd name="T55" fmla="*/ 169 h 209"/>
                  <a:gd name="T56" fmla="*/ 70 w 573"/>
                  <a:gd name="T57" fmla="*/ 116 h 209"/>
                  <a:gd name="T58" fmla="*/ 102 w 573"/>
                  <a:gd name="T59" fmla="*/ 116 h 209"/>
                  <a:gd name="T60" fmla="*/ 102 w 573"/>
                  <a:gd name="T61" fmla="*/ 169 h 209"/>
                  <a:gd name="T62" fmla="*/ 503 w 573"/>
                  <a:gd name="T63" fmla="*/ 169 h 209"/>
                  <a:gd name="T64" fmla="*/ 471 w 573"/>
                  <a:gd name="T65" fmla="*/ 169 h 209"/>
                  <a:gd name="T66" fmla="*/ 471 w 573"/>
                  <a:gd name="T67" fmla="*/ 116 h 209"/>
                  <a:gd name="T68" fmla="*/ 503 w 573"/>
                  <a:gd name="T69" fmla="*/ 116 h 209"/>
                  <a:gd name="T70" fmla="*/ 503 w 573"/>
                  <a:gd name="T71" fmla="*/ 1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3" h="209">
                    <a:moveTo>
                      <a:pt x="55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7"/>
                      <a:pt x="9" y="116"/>
                      <a:pt x="20" y="116"/>
                    </a:cubicBez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89"/>
                      <a:pt x="30" y="189"/>
                      <a:pt x="30" y="189"/>
                    </a:cubicBezTo>
                    <a:cubicBezTo>
                      <a:pt x="30" y="200"/>
                      <a:pt x="39" y="209"/>
                      <a:pt x="50" y="209"/>
                    </a:cubicBezTo>
                    <a:cubicBezTo>
                      <a:pt x="122" y="209"/>
                      <a:pt x="122" y="209"/>
                      <a:pt x="122" y="209"/>
                    </a:cubicBezTo>
                    <a:cubicBezTo>
                      <a:pt x="133" y="209"/>
                      <a:pt x="142" y="200"/>
                      <a:pt x="142" y="189"/>
                    </a:cubicBezTo>
                    <a:cubicBezTo>
                      <a:pt x="142" y="116"/>
                      <a:pt x="142" y="116"/>
                      <a:pt x="142" y="116"/>
                    </a:cubicBezTo>
                    <a:cubicBezTo>
                      <a:pt x="431" y="116"/>
                      <a:pt x="431" y="116"/>
                      <a:pt x="431" y="116"/>
                    </a:cubicBezTo>
                    <a:cubicBezTo>
                      <a:pt x="431" y="189"/>
                      <a:pt x="431" y="189"/>
                      <a:pt x="431" y="189"/>
                    </a:cubicBezTo>
                    <a:cubicBezTo>
                      <a:pt x="431" y="200"/>
                      <a:pt x="440" y="209"/>
                      <a:pt x="451" y="209"/>
                    </a:cubicBezTo>
                    <a:cubicBezTo>
                      <a:pt x="523" y="209"/>
                      <a:pt x="523" y="209"/>
                      <a:pt x="523" y="209"/>
                    </a:cubicBezTo>
                    <a:cubicBezTo>
                      <a:pt x="534" y="209"/>
                      <a:pt x="543" y="200"/>
                      <a:pt x="543" y="189"/>
                    </a:cubicBezTo>
                    <a:cubicBezTo>
                      <a:pt x="543" y="116"/>
                      <a:pt x="543" y="116"/>
                      <a:pt x="543" y="116"/>
                    </a:cubicBezTo>
                    <a:cubicBezTo>
                      <a:pt x="553" y="116"/>
                      <a:pt x="553" y="116"/>
                      <a:pt x="553" y="116"/>
                    </a:cubicBezTo>
                    <a:cubicBezTo>
                      <a:pt x="564" y="116"/>
                      <a:pt x="573" y="107"/>
                      <a:pt x="573" y="96"/>
                    </a:cubicBezTo>
                    <a:cubicBezTo>
                      <a:pt x="573" y="20"/>
                      <a:pt x="573" y="20"/>
                      <a:pt x="573" y="20"/>
                    </a:cubicBezTo>
                    <a:cubicBezTo>
                      <a:pt x="573" y="9"/>
                      <a:pt x="564" y="0"/>
                      <a:pt x="553" y="0"/>
                    </a:cubicBezTo>
                    <a:close/>
                    <a:moveTo>
                      <a:pt x="40" y="40"/>
                    </a:moveTo>
                    <a:cubicBezTo>
                      <a:pt x="533" y="40"/>
                      <a:pt x="533" y="40"/>
                      <a:pt x="533" y="40"/>
                    </a:cubicBezTo>
                    <a:cubicBezTo>
                      <a:pt x="533" y="76"/>
                      <a:pt x="533" y="76"/>
                      <a:pt x="533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40"/>
                    </a:lnTo>
                    <a:close/>
                    <a:moveTo>
                      <a:pt x="102" y="169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2" y="169"/>
                    </a:lnTo>
                    <a:close/>
                    <a:moveTo>
                      <a:pt x="503" y="169"/>
                    </a:moveTo>
                    <a:cubicBezTo>
                      <a:pt x="471" y="169"/>
                      <a:pt x="471" y="169"/>
                      <a:pt x="471" y="169"/>
                    </a:cubicBezTo>
                    <a:cubicBezTo>
                      <a:pt x="471" y="116"/>
                      <a:pt x="471" y="116"/>
                      <a:pt x="471" y="116"/>
                    </a:cubicBezTo>
                    <a:cubicBezTo>
                      <a:pt x="503" y="116"/>
                      <a:pt x="503" y="116"/>
                      <a:pt x="503" y="116"/>
                    </a:cubicBezTo>
                    <a:lnTo>
                      <a:pt x="503" y="169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C8FD21-D67E-39DC-46E6-84C785D2A076}"/>
                </a:ext>
              </a:extLst>
            </p:cNvPr>
            <p:cNvGrpSpPr/>
            <p:nvPr/>
          </p:nvGrpSpPr>
          <p:grpSpPr>
            <a:xfrm>
              <a:off x="7564255" y="2046411"/>
              <a:ext cx="434975" cy="476612"/>
              <a:chOff x="5106988" y="1279525"/>
              <a:chExt cx="779463" cy="854076"/>
            </a:xfrm>
            <a:solidFill>
              <a:schemeClr val="accent4"/>
            </a:solidFill>
          </p:grpSpPr>
          <p:sp>
            <p:nvSpPr>
              <p:cNvPr id="18" name="Freeform 24">
                <a:extLst>
                  <a:ext uri="{FF2B5EF4-FFF2-40B4-BE49-F238E27FC236}">
                    <a16:creationId xmlns:a16="http://schemas.microsoft.com/office/drawing/2014/main" id="{5752495D-98F3-53A5-CFBF-579583072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988" y="1554163"/>
                <a:ext cx="779463" cy="579438"/>
              </a:xfrm>
              <a:custGeom>
                <a:avLst/>
                <a:gdLst>
                  <a:gd name="T0" fmla="*/ 808 w 818"/>
                  <a:gd name="T1" fmla="*/ 182 h 609"/>
                  <a:gd name="T2" fmla="*/ 788 w 818"/>
                  <a:gd name="T3" fmla="*/ 181 h 609"/>
                  <a:gd name="T4" fmla="*/ 612 w 818"/>
                  <a:gd name="T5" fmla="*/ 282 h 609"/>
                  <a:gd name="T6" fmla="*/ 612 w 818"/>
                  <a:gd name="T7" fmla="*/ 198 h 609"/>
                  <a:gd name="T8" fmla="*/ 602 w 818"/>
                  <a:gd name="T9" fmla="*/ 180 h 609"/>
                  <a:gd name="T10" fmla="*/ 582 w 818"/>
                  <a:gd name="T11" fmla="*/ 180 h 609"/>
                  <a:gd name="T12" fmla="*/ 408 w 818"/>
                  <a:gd name="T13" fmla="*/ 280 h 609"/>
                  <a:gd name="T14" fmla="*/ 408 w 818"/>
                  <a:gd name="T15" fmla="*/ 200 h 609"/>
                  <a:gd name="T16" fmla="*/ 398 w 818"/>
                  <a:gd name="T17" fmla="*/ 183 h 609"/>
                  <a:gd name="T18" fmla="*/ 379 w 818"/>
                  <a:gd name="T19" fmla="*/ 183 h 609"/>
                  <a:gd name="T20" fmla="*/ 206 w 818"/>
                  <a:gd name="T21" fmla="*/ 281 h 609"/>
                  <a:gd name="T22" fmla="*/ 206 w 818"/>
                  <a:gd name="T23" fmla="*/ 20 h 609"/>
                  <a:gd name="T24" fmla="*/ 186 w 818"/>
                  <a:gd name="T25" fmla="*/ 0 h 609"/>
                  <a:gd name="T26" fmla="*/ 20 w 818"/>
                  <a:gd name="T27" fmla="*/ 0 h 609"/>
                  <a:gd name="T28" fmla="*/ 0 w 818"/>
                  <a:gd name="T29" fmla="*/ 20 h 609"/>
                  <a:gd name="T30" fmla="*/ 0 w 818"/>
                  <a:gd name="T31" fmla="*/ 589 h 609"/>
                  <a:gd name="T32" fmla="*/ 20 w 818"/>
                  <a:gd name="T33" fmla="*/ 609 h 609"/>
                  <a:gd name="T34" fmla="*/ 40 w 818"/>
                  <a:gd name="T35" fmla="*/ 589 h 609"/>
                  <a:gd name="T36" fmla="*/ 40 w 818"/>
                  <a:gd name="T37" fmla="*/ 40 h 609"/>
                  <a:gd name="T38" fmla="*/ 166 w 818"/>
                  <a:gd name="T39" fmla="*/ 40 h 609"/>
                  <a:gd name="T40" fmla="*/ 166 w 818"/>
                  <a:gd name="T41" fmla="*/ 315 h 609"/>
                  <a:gd name="T42" fmla="*/ 176 w 818"/>
                  <a:gd name="T43" fmla="*/ 333 h 609"/>
                  <a:gd name="T44" fmla="*/ 196 w 818"/>
                  <a:gd name="T45" fmla="*/ 333 h 609"/>
                  <a:gd name="T46" fmla="*/ 368 w 818"/>
                  <a:gd name="T47" fmla="*/ 235 h 609"/>
                  <a:gd name="T48" fmla="*/ 368 w 818"/>
                  <a:gd name="T49" fmla="*/ 314 h 609"/>
                  <a:gd name="T50" fmla="*/ 378 w 818"/>
                  <a:gd name="T51" fmla="*/ 331 h 609"/>
                  <a:gd name="T52" fmla="*/ 398 w 818"/>
                  <a:gd name="T53" fmla="*/ 332 h 609"/>
                  <a:gd name="T54" fmla="*/ 572 w 818"/>
                  <a:gd name="T55" fmla="*/ 232 h 609"/>
                  <a:gd name="T56" fmla="*/ 572 w 818"/>
                  <a:gd name="T57" fmla="*/ 317 h 609"/>
                  <a:gd name="T58" fmla="*/ 582 w 818"/>
                  <a:gd name="T59" fmla="*/ 334 h 609"/>
                  <a:gd name="T60" fmla="*/ 602 w 818"/>
                  <a:gd name="T61" fmla="*/ 334 h 609"/>
                  <a:gd name="T62" fmla="*/ 778 w 818"/>
                  <a:gd name="T63" fmla="*/ 233 h 609"/>
                  <a:gd name="T64" fmla="*/ 778 w 818"/>
                  <a:gd name="T65" fmla="*/ 589 h 609"/>
                  <a:gd name="T66" fmla="*/ 798 w 818"/>
                  <a:gd name="T67" fmla="*/ 609 h 609"/>
                  <a:gd name="T68" fmla="*/ 818 w 818"/>
                  <a:gd name="T69" fmla="*/ 589 h 609"/>
                  <a:gd name="T70" fmla="*/ 818 w 818"/>
                  <a:gd name="T71" fmla="*/ 199 h 609"/>
                  <a:gd name="T72" fmla="*/ 808 w 818"/>
                  <a:gd name="T73" fmla="*/ 182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8" h="609">
                    <a:moveTo>
                      <a:pt x="808" y="182"/>
                    </a:moveTo>
                    <a:cubicBezTo>
                      <a:pt x="802" y="178"/>
                      <a:pt x="794" y="178"/>
                      <a:pt x="788" y="181"/>
                    </a:cubicBezTo>
                    <a:cubicBezTo>
                      <a:pt x="612" y="282"/>
                      <a:pt x="612" y="282"/>
                      <a:pt x="612" y="282"/>
                    </a:cubicBezTo>
                    <a:cubicBezTo>
                      <a:pt x="612" y="198"/>
                      <a:pt x="612" y="198"/>
                      <a:pt x="612" y="198"/>
                    </a:cubicBezTo>
                    <a:cubicBezTo>
                      <a:pt x="612" y="190"/>
                      <a:pt x="608" y="184"/>
                      <a:pt x="602" y="180"/>
                    </a:cubicBezTo>
                    <a:cubicBezTo>
                      <a:pt x="596" y="177"/>
                      <a:pt x="588" y="177"/>
                      <a:pt x="582" y="180"/>
                    </a:cubicBezTo>
                    <a:cubicBezTo>
                      <a:pt x="408" y="280"/>
                      <a:pt x="408" y="280"/>
                      <a:pt x="408" y="280"/>
                    </a:cubicBezTo>
                    <a:cubicBezTo>
                      <a:pt x="408" y="200"/>
                      <a:pt x="408" y="200"/>
                      <a:pt x="408" y="200"/>
                    </a:cubicBezTo>
                    <a:cubicBezTo>
                      <a:pt x="408" y="193"/>
                      <a:pt x="405" y="186"/>
                      <a:pt x="398" y="183"/>
                    </a:cubicBezTo>
                    <a:cubicBezTo>
                      <a:pt x="392" y="179"/>
                      <a:pt x="385" y="179"/>
                      <a:pt x="379" y="183"/>
                    </a:cubicBezTo>
                    <a:cubicBezTo>
                      <a:pt x="206" y="281"/>
                      <a:pt x="206" y="281"/>
                      <a:pt x="206" y="281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206" y="9"/>
                      <a:pt x="197" y="0"/>
                      <a:pt x="18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00"/>
                      <a:pt x="9" y="609"/>
                      <a:pt x="20" y="609"/>
                    </a:cubicBezTo>
                    <a:cubicBezTo>
                      <a:pt x="31" y="609"/>
                      <a:pt x="40" y="600"/>
                      <a:pt x="40" y="589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315"/>
                      <a:pt x="166" y="315"/>
                      <a:pt x="166" y="315"/>
                    </a:cubicBezTo>
                    <a:cubicBezTo>
                      <a:pt x="166" y="323"/>
                      <a:pt x="170" y="329"/>
                      <a:pt x="176" y="333"/>
                    </a:cubicBezTo>
                    <a:cubicBezTo>
                      <a:pt x="182" y="336"/>
                      <a:pt x="190" y="336"/>
                      <a:pt x="196" y="333"/>
                    </a:cubicBezTo>
                    <a:cubicBezTo>
                      <a:pt x="368" y="235"/>
                      <a:pt x="368" y="235"/>
                      <a:pt x="368" y="235"/>
                    </a:cubicBezTo>
                    <a:cubicBezTo>
                      <a:pt x="368" y="314"/>
                      <a:pt x="368" y="314"/>
                      <a:pt x="368" y="314"/>
                    </a:cubicBezTo>
                    <a:cubicBezTo>
                      <a:pt x="368" y="321"/>
                      <a:pt x="372" y="328"/>
                      <a:pt x="378" y="331"/>
                    </a:cubicBezTo>
                    <a:cubicBezTo>
                      <a:pt x="385" y="335"/>
                      <a:pt x="392" y="335"/>
                      <a:pt x="398" y="332"/>
                    </a:cubicBezTo>
                    <a:cubicBezTo>
                      <a:pt x="572" y="232"/>
                      <a:pt x="572" y="232"/>
                      <a:pt x="572" y="232"/>
                    </a:cubicBezTo>
                    <a:cubicBezTo>
                      <a:pt x="572" y="317"/>
                      <a:pt x="572" y="317"/>
                      <a:pt x="572" y="317"/>
                    </a:cubicBezTo>
                    <a:cubicBezTo>
                      <a:pt x="572" y="324"/>
                      <a:pt x="576" y="330"/>
                      <a:pt x="582" y="334"/>
                    </a:cubicBezTo>
                    <a:cubicBezTo>
                      <a:pt x="588" y="338"/>
                      <a:pt x="596" y="338"/>
                      <a:pt x="602" y="334"/>
                    </a:cubicBezTo>
                    <a:cubicBezTo>
                      <a:pt x="778" y="233"/>
                      <a:pt x="778" y="233"/>
                      <a:pt x="778" y="233"/>
                    </a:cubicBezTo>
                    <a:cubicBezTo>
                      <a:pt x="778" y="589"/>
                      <a:pt x="778" y="589"/>
                      <a:pt x="778" y="589"/>
                    </a:cubicBezTo>
                    <a:cubicBezTo>
                      <a:pt x="778" y="600"/>
                      <a:pt x="787" y="609"/>
                      <a:pt x="798" y="609"/>
                    </a:cubicBezTo>
                    <a:cubicBezTo>
                      <a:pt x="809" y="609"/>
                      <a:pt x="818" y="600"/>
                      <a:pt x="818" y="589"/>
                    </a:cubicBezTo>
                    <a:cubicBezTo>
                      <a:pt x="818" y="199"/>
                      <a:pt x="818" y="199"/>
                      <a:pt x="818" y="199"/>
                    </a:cubicBezTo>
                    <a:cubicBezTo>
                      <a:pt x="818" y="192"/>
                      <a:pt x="814" y="185"/>
                      <a:pt x="80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25">
                <a:extLst>
                  <a:ext uri="{FF2B5EF4-FFF2-40B4-BE49-F238E27FC236}">
                    <a16:creationId xmlns:a16="http://schemas.microsoft.com/office/drawing/2014/main" id="{65813ED2-B0F6-92BB-7A00-DF3B2124C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4313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6">
                <a:extLst>
                  <a:ext uri="{FF2B5EF4-FFF2-40B4-BE49-F238E27FC236}">
                    <a16:creationId xmlns:a16="http://schemas.microsoft.com/office/drawing/2014/main" id="{0C9FE615-829E-3EF2-0447-161EBD2A7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9575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94539FD8-2C78-A1DE-4B35-AD2E39B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4838" y="1951038"/>
                <a:ext cx="120650" cy="38100"/>
              </a:xfrm>
              <a:custGeom>
                <a:avLst/>
                <a:gdLst>
                  <a:gd name="T0" fmla="*/ 106 w 126"/>
                  <a:gd name="T1" fmla="*/ 0 h 40"/>
                  <a:gd name="T2" fmla="*/ 20 w 126"/>
                  <a:gd name="T3" fmla="*/ 0 h 40"/>
                  <a:gd name="T4" fmla="*/ 0 w 126"/>
                  <a:gd name="T5" fmla="*/ 20 h 40"/>
                  <a:gd name="T6" fmla="*/ 20 w 126"/>
                  <a:gd name="T7" fmla="*/ 40 h 40"/>
                  <a:gd name="T8" fmla="*/ 106 w 126"/>
                  <a:gd name="T9" fmla="*/ 40 h 40"/>
                  <a:gd name="T10" fmla="*/ 126 w 126"/>
                  <a:gd name="T11" fmla="*/ 20 h 40"/>
                  <a:gd name="T12" fmla="*/ 106 w 12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40">
                    <a:moveTo>
                      <a:pt x="10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17" y="40"/>
                      <a:pt x="126" y="31"/>
                      <a:pt x="126" y="20"/>
                    </a:cubicBezTo>
                    <a:cubicBezTo>
                      <a:pt x="126" y="9"/>
                      <a:pt x="117" y="0"/>
                      <a:pt x="1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3C5EE137-403E-822B-3511-143057D7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1600" y="1279525"/>
                <a:ext cx="360363" cy="234950"/>
              </a:xfrm>
              <a:custGeom>
                <a:avLst/>
                <a:gdLst>
                  <a:gd name="T0" fmla="*/ 20 w 379"/>
                  <a:gd name="T1" fmla="*/ 247 h 247"/>
                  <a:gd name="T2" fmla="*/ 40 w 379"/>
                  <a:gd name="T3" fmla="*/ 227 h 247"/>
                  <a:gd name="T4" fmla="*/ 134 w 379"/>
                  <a:gd name="T5" fmla="*/ 133 h 247"/>
                  <a:gd name="T6" fmla="*/ 208 w 379"/>
                  <a:gd name="T7" fmla="*/ 170 h 247"/>
                  <a:gd name="T8" fmla="*/ 236 w 379"/>
                  <a:gd name="T9" fmla="*/ 173 h 247"/>
                  <a:gd name="T10" fmla="*/ 240 w 379"/>
                  <a:gd name="T11" fmla="*/ 145 h 247"/>
                  <a:gd name="T12" fmla="*/ 179 w 379"/>
                  <a:gd name="T13" fmla="*/ 101 h 247"/>
                  <a:gd name="T14" fmla="*/ 267 w 379"/>
                  <a:gd name="T15" fmla="*/ 40 h 247"/>
                  <a:gd name="T16" fmla="*/ 341 w 379"/>
                  <a:gd name="T17" fmla="*/ 76 h 247"/>
                  <a:gd name="T18" fmla="*/ 369 w 379"/>
                  <a:gd name="T19" fmla="*/ 80 h 247"/>
                  <a:gd name="T20" fmla="*/ 373 w 379"/>
                  <a:gd name="T21" fmla="*/ 52 h 247"/>
                  <a:gd name="T22" fmla="*/ 267 w 379"/>
                  <a:gd name="T23" fmla="*/ 0 h 247"/>
                  <a:gd name="T24" fmla="*/ 139 w 379"/>
                  <a:gd name="T25" fmla="*/ 94 h 247"/>
                  <a:gd name="T26" fmla="*/ 134 w 379"/>
                  <a:gd name="T27" fmla="*/ 93 h 247"/>
                  <a:gd name="T28" fmla="*/ 0 w 379"/>
                  <a:gd name="T29" fmla="*/ 227 h 247"/>
                  <a:gd name="T30" fmla="*/ 20 w 379"/>
                  <a:gd name="T3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47">
                    <a:moveTo>
                      <a:pt x="20" y="247"/>
                    </a:moveTo>
                    <a:cubicBezTo>
                      <a:pt x="31" y="247"/>
                      <a:pt x="40" y="238"/>
                      <a:pt x="40" y="227"/>
                    </a:cubicBezTo>
                    <a:cubicBezTo>
                      <a:pt x="40" y="175"/>
                      <a:pt x="82" y="133"/>
                      <a:pt x="134" y="133"/>
                    </a:cubicBezTo>
                    <a:cubicBezTo>
                      <a:pt x="163" y="133"/>
                      <a:pt x="190" y="146"/>
                      <a:pt x="208" y="170"/>
                    </a:cubicBezTo>
                    <a:cubicBezTo>
                      <a:pt x="215" y="178"/>
                      <a:pt x="228" y="180"/>
                      <a:pt x="236" y="173"/>
                    </a:cubicBezTo>
                    <a:cubicBezTo>
                      <a:pt x="245" y="166"/>
                      <a:pt x="247" y="154"/>
                      <a:pt x="240" y="145"/>
                    </a:cubicBezTo>
                    <a:cubicBezTo>
                      <a:pt x="224" y="124"/>
                      <a:pt x="203" y="109"/>
                      <a:pt x="179" y="101"/>
                    </a:cubicBezTo>
                    <a:cubicBezTo>
                      <a:pt x="193" y="65"/>
                      <a:pt x="228" y="40"/>
                      <a:pt x="267" y="40"/>
                    </a:cubicBezTo>
                    <a:cubicBezTo>
                      <a:pt x="296" y="40"/>
                      <a:pt x="323" y="53"/>
                      <a:pt x="341" y="76"/>
                    </a:cubicBezTo>
                    <a:cubicBezTo>
                      <a:pt x="348" y="85"/>
                      <a:pt x="360" y="87"/>
                      <a:pt x="369" y="80"/>
                    </a:cubicBezTo>
                    <a:cubicBezTo>
                      <a:pt x="378" y="73"/>
                      <a:pt x="379" y="61"/>
                      <a:pt x="373" y="52"/>
                    </a:cubicBezTo>
                    <a:cubicBezTo>
                      <a:pt x="347" y="19"/>
                      <a:pt x="308" y="0"/>
                      <a:pt x="267" y="0"/>
                    </a:cubicBezTo>
                    <a:cubicBezTo>
                      <a:pt x="208" y="0"/>
                      <a:pt x="157" y="39"/>
                      <a:pt x="139" y="94"/>
                    </a:cubicBezTo>
                    <a:cubicBezTo>
                      <a:pt x="138" y="93"/>
                      <a:pt x="136" y="93"/>
                      <a:pt x="134" y="93"/>
                    </a:cubicBezTo>
                    <a:cubicBezTo>
                      <a:pt x="60" y="93"/>
                      <a:pt x="0" y="153"/>
                      <a:pt x="0" y="227"/>
                    </a:cubicBezTo>
                    <a:cubicBezTo>
                      <a:pt x="0" y="238"/>
                      <a:pt x="9" y="247"/>
                      <a:pt x="20" y="2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35005BC-2E21-A145-CFAC-BC4C4E4D90CC}"/>
                </a:ext>
              </a:extLst>
            </p:cNvPr>
            <p:cNvGrpSpPr/>
            <p:nvPr/>
          </p:nvGrpSpPr>
          <p:grpSpPr>
            <a:xfrm>
              <a:off x="9630576" y="2103755"/>
              <a:ext cx="474663" cy="398463"/>
              <a:chOff x="8674100" y="1316038"/>
              <a:chExt cx="949325" cy="796925"/>
            </a:xfrm>
            <a:solidFill>
              <a:schemeClr val="accent5"/>
            </a:solidFill>
          </p:grpSpPr>
          <p:sp>
            <p:nvSpPr>
              <p:cNvPr id="24" name="Freeform 35">
                <a:extLst>
                  <a:ext uri="{FF2B5EF4-FFF2-40B4-BE49-F238E27FC236}">
                    <a16:creationId xmlns:a16="http://schemas.microsoft.com/office/drawing/2014/main" id="{16042630-CF1C-7F87-2FD4-206927B41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4113" y="1614488"/>
                <a:ext cx="750888" cy="498475"/>
              </a:xfrm>
              <a:custGeom>
                <a:avLst/>
                <a:gdLst>
                  <a:gd name="T0" fmla="*/ 769 w 789"/>
                  <a:gd name="T1" fmla="*/ 0 h 524"/>
                  <a:gd name="T2" fmla="*/ 749 w 789"/>
                  <a:gd name="T3" fmla="*/ 20 h 524"/>
                  <a:gd name="T4" fmla="*/ 749 w 789"/>
                  <a:gd name="T5" fmla="*/ 484 h 524"/>
                  <a:gd name="T6" fmla="*/ 283 w 789"/>
                  <a:gd name="T7" fmla="*/ 484 h 524"/>
                  <a:gd name="T8" fmla="*/ 283 w 789"/>
                  <a:gd name="T9" fmla="*/ 23 h 524"/>
                  <a:gd name="T10" fmla="*/ 263 w 789"/>
                  <a:gd name="T11" fmla="*/ 3 h 524"/>
                  <a:gd name="T12" fmla="*/ 243 w 789"/>
                  <a:gd name="T13" fmla="*/ 23 h 524"/>
                  <a:gd name="T14" fmla="*/ 243 w 789"/>
                  <a:gd name="T15" fmla="*/ 484 h 524"/>
                  <a:gd name="T16" fmla="*/ 40 w 789"/>
                  <a:gd name="T17" fmla="*/ 484 h 524"/>
                  <a:gd name="T18" fmla="*/ 40 w 789"/>
                  <a:gd name="T19" fmla="*/ 23 h 524"/>
                  <a:gd name="T20" fmla="*/ 20 w 789"/>
                  <a:gd name="T21" fmla="*/ 3 h 524"/>
                  <a:gd name="T22" fmla="*/ 0 w 789"/>
                  <a:gd name="T23" fmla="*/ 23 h 524"/>
                  <a:gd name="T24" fmla="*/ 0 w 789"/>
                  <a:gd name="T25" fmla="*/ 504 h 524"/>
                  <a:gd name="T26" fmla="*/ 20 w 789"/>
                  <a:gd name="T27" fmla="*/ 524 h 524"/>
                  <a:gd name="T28" fmla="*/ 769 w 789"/>
                  <a:gd name="T29" fmla="*/ 524 h 524"/>
                  <a:gd name="T30" fmla="*/ 789 w 789"/>
                  <a:gd name="T31" fmla="*/ 504 h 524"/>
                  <a:gd name="T32" fmla="*/ 789 w 789"/>
                  <a:gd name="T33" fmla="*/ 20 h 524"/>
                  <a:gd name="T34" fmla="*/ 769 w 789"/>
                  <a:gd name="T35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9" h="524">
                    <a:moveTo>
                      <a:pt x="769" y="0"/>
                    </a:moveTo>
                    <a:cubicBezTo>
                      <a:pt x="758" y="0"/>
                      <a:pt x="749" y="9"/>
                      <a:pt x="749" y="20"/>
                    </a:cubicBezTo>
                    <a:cubicBezTo>
                      <a:pt x="749" y="484"/>
                      <a:pt x="749" y="484"/>
                      <a:pt x="749" y="484"/>
                    </a:cubicBezTo>
                    <a:cubicBezTo>
                      <a:pt x="283" y="484"/>
                      <a:pt x="283" y="484"/>
                      <a:pt x="283" y="484"/>
                    </a:cubicBezTo>
                    <a:cubicBezTo>
                      <a:pt x="283" y="23"/>
                      <a:pt x="283" y="23"/>
                      <a:pt x="283" y="23"/>
                    </a:cubicBezTo>
                    <a:cubicBezTo>
                      <a:pt x="283" y="12"/>
                      <a:pt x="274" y="3"/>
                      <a:pt x="263" y="3"/>
                    </a:cubicBezTo>
                    <a:cubicBezTo>
                      <a:pt x="252" y="3"/>
                      <a:pt x="243" y="12"/>
                      <a:pt x="243" y="23"/>
                    </a:cubicBezTo>
                    <a:cubicBezTo>
                      <a:pt x="243" y="484"/>
                      <a:pt x="243" y="484"/>
                      <a:pt x="243" y="484"/>
                    </a:cubicBezTo>
                    <a:cubicBezTo>
                      <a:pt x="40" y="484"/>
                      <a:pt x="40" y="484"/>
                      <a:pt x="40" y="48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40" y="12"/>
                      <a:pt x="31" y="3"/>
                      <a:pt x="20" y="3"/>
                    </a:cubicBezTo>
                    <a:cubicBezTo>
                      <a:pt x="9" y="3"/>
                      <a:pt x="0" y="12"/>
                      <a:pt x="0" y="23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15"/>
                      <a:pt x="9" y="524"/>
                      <a:pt x="20" y="524"/>
                    </a:cubicBezTo>
                    <a:cubicBezTo>
                      <a:pt x="769" y="524"/>
                      <a:pt x="769" y="524"/>
                      <a:pt x="769" y="524"/>
                    </a:cubicBezTo>
                    <a:cubicBezTo>
                      <a:pt x="780" y="524"/>
                      <a:pt x="789" y="515"/>
                      <a:pt x="789" y="504"/>
                    </a:cubicBezTo>
                    <a:cubicBezTo>
                      <a:pt x="789" y="20"/>
                      <a:pt x="789" y="20"/>
                      <a:pt x="789" y="20"/>
                    </a:cubicBezTo>
                    <a:cubicBezTo>
                      <a:pt x="789" y="9"/>
                      <a:pt x="780" y="0"/>
                      <a:pt x="76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F04A2C63-8A40-7F7C-06FB-AF372FCC7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1779588"/>
                <a:ext cx="38100" cy="120650"/>
              </a:xfrm>
              <a:custGeom>
                <a:avLst/>
                <a:gdLst>
                  <a:gd name="T0" fmla="*/ 40 w 40"/>
                  <a:gd name="T1" fmla="*/ 108 h 128"/>
                  <a:gd name="T2" fmla="*/ 40 w 40"/>
                  <a:gd name="T3" fmla="*/ 20 h 128"/>
                  <a:gd name="T4" fmla="*/ 20 w 40"/>
                  <a:gd name="T5" fmla="*/ 0 h 128"/>
                  <a:gd name="T6" fmla="*/ 0 w 40"/>
                  <a:gd name="T7" fmla="*/ 20 h 128"/>
                  <a:gd name="T8" fmla="*/ 0 w 40"/>
                  <a:gd name="T9" fmla="*/ 108 h 128"/>
                  <a:gd name="T10" fmla="*/ 20 w 40"/>
                  <a:gd name="T11" fmla="*/ 128 h 128"/>
                  <a:gd name="T12" fmla="*/ 40 w 40"/>
                  <a:gd name="T13" fmla="*/ 10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28">
                    <a:moveTo>
                      <a:pt x="40" y="108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9"/>
                      <a:pt x="9" y="128"/>
                      <a:pt x="20" y="128"/>
                    </a:cubicBezTo>
                    <a:cubicBezTo>
                      <a:pt x="31" y="128"/>
                      <a:pt x="40" y="119"/>
                      <a:pt x="40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488C762C-348C-081B-C935-E1EAF24F8A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74100" y="1316038"/>
                <a:ext cx="949325" cy="268288"/>
              </a:xfrm>
              <a:custGeom>
                <a:avLst/>
                <a:gdLst>
                  <a:gd name="T0" fmla="*/ 985 w 997"/>
                  <a:gd name="T1" fmla="*/ 176 h 281"/>
                  <a:gd name="T2" fmla="*/ 943 w 997"/>
                  <a:gd name="T3" fmla="*/ 40 h 281"/>
                  <a:gd name="T4" fmla="*/ 943 w 997"/>
                  <a:gd name="T5" fmla="*/ 0 h 281"/>
                  <a:gd name="T6" fmla="*/ 35 w 997"/>
                  <a:gd name="T7" fmla="*/ 20 h 281"/>
                  <a:gd name="T8" fmla="*/ 68 w 997"/>
                  <a:gd name="T9" fmla="*/ 40 h 281"/>
                  <a:gd name="T10" fmla="*/ 12 w 997"/>
                  <a:gd name="T11" fmla="*/ 178 h 281"/>
                  <a:gd name="T12" fmla="*/ 86 w 997"/>
                  <a:gd name="T13" fmla="*/ 278 h 281"/>
                  <a:gd name="T14" fmla="*/ 205 w 997"/>
                  <a:gd name="T15" fmla="*/ 232 h 281"/>
                  <a:gd name="T16" fmla="*/ 302 w 997"/>
                  <a:gd name="T17" fmla="*/ 281 h 281"/>
                  <a:gd name="T18" fmla="*/ 498 w 997"/>
                  <a:gd name="T19" fmla="*/ 279 h 281"/>
                  <a:gd name="T20" fmla="*/ 500 w 997"/>
                  <a:gd name="T21" fmla="*/ 279 h 281"/>
                  <a:gd name="T22" fmla="*/ 696 w 997"/>
                  <a:gd name="T23" fmla="*/ 281 h 281"/>
                  <a:gd name="T24" fmla="*/ 793 w 997"/>
                  <a:gd name="T25" fmla="*/ 232 h 281"/>
                  <a:gd name="T26" fmla="*/ 911 w 997"/>
                  <a:gd name="T27" fmla="*/ 278 h 281"/>
                  <a:gd name="T28" fmla="*/ 985 w 997"/>
                  <a:gd name="T29" fmla="*/ 178 h 281"/>
                  <a:gd name="T30" fmla="*/ 54 w 997"/>
                  <a:gd name="T31" fmla="*/ 227 h 281"/>
                  <a:gd name="T32" fmla="*/ 111 w 997"/>
                  <a:gd name="T33" fmla="*/ 40 h 281"/>
                  <a:gd name="T34" fmla="*/ 196 w 997"/>
                  <a:gd name="T35" fmla="*/ 171 h 281"/>
                  <a:gd name="T36" fmla="*/ 382 w 997"/>
                  <a:gd name="T37" fmla="*/ 193 h 281"/>
                  <a:gd name="T38" fmla="*/ 295 w 997"/>
                  <a:gd name="T39" fmla="*/ 240 h 281"/>
                  <a:gd name="T40" fmla="*/ 231 w 997"/>
                  <a:gd name="T41" fmla="*/ 190 h 281"/>
                  <a:gd name="T42" fmla="*/ 274 w 997"/>
                  <a:gd name="T43" fmla="*/ 40 h 281"/>
                  <a:gd name="T44" fmla="*/ 385 w 997"/>
                  <a:gd name="T45" fmla="*/ 186 h 281"/>
                  <a:gd name="T46" fmla="*/ 382 w 997"/>
                  <a:gd name="T47" fmla="*/ 193 h 281"/>
                  <a:gd name="T48" fmla="*/ 499 w 997"/>
                  <a:gd name="T49" fmla="*/ 239 h 281"/>
                  <a:gd name="T50" fmla="*/ 425 w 997"/>
                  <a:gd name="T51" fmla="*/ 186 h 281"/>
                  <a:gd name="T52" fmla="*/ 557 w 997"/>
                  <a:gd name="T53" fmla="*/ 40 h 281"/>
                  <a:gd name="T54" fmla="*/ 500 w 997"/>
                  <a:gd name="T55" fmla="*/ 239 h 281"/>
                  <a:gd name="T56" fmla="*/ 702 w 997"/>
                  <a:gd name="T57" fmla="*/ 240 h 281"/>
                  <a:gd name="T58" fmla="*/ 615 w 997"/>
                  <a:gd name="T59" fmla="*/ 193 h 281"/>
                  <a:gd name="T60" fmla="*/ 613 w 997"/>
                  <a:gd name="T61" fmla="*/ 186 h 281"/>
                  <a:gd name="T62" fmla="*/ 723 w 997"/>
                  <a:gd name="T63" fmla="*/ 40 h 281"/>
                  <a:gd name="T64" fmla="*/ 766 w 997"/>
                  <a:gd name="T65" fmla="*/ 190 h 281"/>
                  <a:gd name="T66" fmla="*/ 943 w 997"/>
                  <a:gd name="T67" fmla="*/ 227 h 281"/>
                  <a:gd name="T68" fmla="*/ 802 w 997"/>
                  <a:gd name="T69" fmla="*/ 172 h 281"/>
                  <a:gd name="T70" fmla="*/ 886 w 997"/>
                  <a:gd name="T71" fmla="*/ 40 h 281"/>
                  <a:gd name="T72" fmla="*/ 943 w 997"/>
                  <a:gd name="T73" fmla="*/ 22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7" h="281">
                    <a:moveTo>
                      <a:pt x="985" y="178"/>
                    </a:moveTo>
                    <a:cubicBezTo>
                      <a:pt x="985" y="177"/>
                      <a:pt x="985" y="177"/>
                      <a:pt x="985" y="176"/>
                    </a:cubicBezTo>
                    <a:cubicBezTo>
                      <a:pt x="930" y="40"/>
                      <a:pt x="930" y="40"/>
                      <a:pt x="930" y="40"/>
                    </a:cubicBezTo>
                    <a:cubicBezTo>
                      <a:pt x="943" y="40"/>
                      <a:pt x="943" y="40"/>
                      <a:pt x="943" y="40"/>
                    </a:cubicBezTo>
                    <a:cubicBezTo>
                      <a:pt x="954" y="40"/>
                      <a:pt x="963" y="31"/>
                      <a:pt x="963" y="20"/>
                    </a:cubicBezTo>
                    <a:cubicBezTo>
                      <a:pt x="963" y="9"/>
                      <a:pt x="954" y="0"/>
                      <a:pt x="943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44" y="0"/>
                      <a:pt x="35" y="9"/>
                      <a:pt x="35" y="20"/>
                    </a:cubicBezTo>
                    <a:cubicBezTo>
                      <a:pt x="35" y="31"/>
                      <a:pt x="44" y="40"/>
                      <a:pt x="55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2" y="177"/>
                      <a:pt x="12" y="177"/>
                      <a:pt x="12" y="178"/>
                    </a:cubicBezTo>
                    <a:cubicBezTo>
                      <a:pt x="11" y="182"/>
                      <a:pt x="0" y="222"/>
                      <a:pt x="22" y="251"/>
                    </a:cubicBezTo>
                    <a:cubicBezTo>
                      <a:pt x="36" y="269"/>
                      <a:pt x="57" y="278"/>
                      <a:pt x="86" y="278"/>
                    </a:cubicBezTo>
                    <a:cubicBezTo>
                      <a:pt x="87" y="278"/>
                      <a:pt x="87" y="278"/>
                      <a:pt x="88" y="278"/>
                    </a:cubicBezTo>
                    <a:cubicBezTo>
                      <a:pt x="92" y="278"/>
                      <a:pt x="160" y="278"/>
                      <a:pt x="205" y="232"/>
                    </a:cubicBezTo>
                    <a:cubicBezTo>
                      <a:pt x="218" y="256"/>
                      <a:pt x="246" y="280"/>
                      <a:pt x="295" y="280"/>
                    </a:cubicBezTo>
                    <a:cubicBezTo>
                      <a:pt x="296" y="280"/>
                      <a:pt x="298" y="281"/>
                      <a:pt x="302" y="281"/>
                    </a:cubicBezTo>
                    <a:cubicBezTo>
                      <a:pt x="321" y="281"/>
                      <a:pt x="369" y="276"/>
                      <a:pt x="404" y="231"/>
                    </a:cubicBezTo>
                    <a:cubicBezTo>
                      <a:pt x="422" y="256"/>
                      <a:pt x="452" y="279"/>
                      <a:pt x="498" y="279"/>
                    </a:cubicBezTo>
                    <a:cubicBezTo>
                      <a:pt x="498" y="279"/>
                      <a:pt x="498" y="279"/>
                      <a:pt x="499" y="279"/>
                    </a:cubicBezTo>
                    <a:cubicBezTo>
                      <a:pt x="499" y="279"/>
                      <a:pt x="499" y="279"/>
                      <a:pt x="500" y="279"/>
                    </a:cubicBezTo>
                    <a:cubicBezTo>
                      <a:pt x="545" y="279"/>
                      <a:pt x="575" y="256"/>
                      <a:pt x="593" y="231"/>
                    </a:cubicBezTo>
                    <a:cubicBezTo>
                      <a:pt x="629" y="276"/>
                      <a:pt x="676" y="281"/>
                      <a:pt x="696" y="281"/>
                    </a:cubicBezTo>
                    <a:cubicBezTo>
                      <a:pt x="699" y="281"/>
                      <a:pt x="701" y="280"/>
                      <a:pt x="703" y="280"/>
                    </a:cubicBezTo>
                    <a:cubicBezTo>
                      <a:pt x="751" y="280"/>
                      <a:pt x="779" y="256"/>
                      <a:pt x="793" y="232"/>
                    </a:cubicBezTo>
                    <a:cubicBezTo>
                      <a:pt x="835" y="276"/>
                      <a:pt x="901" y="278"/>
                      <a:pt x="908" y="278"/>
                    </a:cubicBezTo>
                    <a:cubicBezTo>
                      <a:pt x="910" y="278"/>
                      <a:pt x="910" y="278"/>
                      <a:pt x="911" y="278"/>
                    </a:cubicBezTo>
                    <a:cubicBezTo>
                      <a:pt x="940" y="278"/>
                      <a:pt x="962" y="269"/>
                      <a:pt x="975" y="251"/>
                    </a:cubicBezTo>
                    <a:cubicBezTo>
                      <a:pt x="997" y="222"/>
                      <a:pt x="987" y="182"/>
                      <a:pt x="985" y="178"/>
                    </a:cubicBezTo>
                    <a:close/>
                    <a:moveTo>
                      <a:pt x="88" y="238"/>
                    </a:moveTo>
                    <a:cubicBezTo>
                      <a:pt x="71" y="238"/>
                      <a:pt x="60" y="234"/>
                      <a:pt x="54" y="227"/>
                    </a:cubicBezTo>
                    <a:cubicBezTo>
                      <a:pt x="46" y="216"/>
                      <a:pt x="48" y="197"/>
                      <a:pt x="50" y="19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196" y="171"/>
                      <a:pt x="196" y="171"/>
                      <a:pt x="196" y="171"/>
                    </a:cubicBezTo>
                    <a:cubicBezTo>
                      <a:pt x="175" y="238"/>
                      <a:pt x="92" y="238"/>
                      <a:pt x="88" y="238"/>
                    </a:cubicBezTo>
                    <a:close/>
                    <a:moveTo>
                      <a:pt x="382" y="193"/>
                    </a:moveTo>
                    <a:cubicBezTo>
                      <a:pt x="351" y="245"/>
                      <a:pt x="300" y="241"/>
                      <a:pt x="298" y="240"/>
                    </a:cubicBezTo>
                    <a:cubicBezTo>
                      <a:pt x="297" y="240"/>
                      <a:pt x="296" y="240"/>
                      <a:pt x="295" y="240"/>
                    </a:cubicBezTo>
                    <a:cubicBezTo>
                      <a:pt x="242" y="240"/>
                      <a:pt x="234" y="201"/>
                      <a:pt x="233" y="197"/>
                    </a:cubicBezTo>
                    <a:cubicBezTo>
                      <a:pt x="233" y="194"/>
                      <a:pt x="232" y="192"/>
                      <a:pt x="231" y="190"/>
                    </a:cubicBezTo>
                    <a:cubicBezTo>
                      <a:pt x="232" y="188"/>
                      <a:pt x="233" y="185"/>
                      <a:pt x="234" y="183"/>
                    </a:cubicBezTo>
                    <a:cubicBezTo>
                      <a:pt x="274" y="40"/>
                      <a:pt x="274" y="40"/>
                      <a:pt x="274" y="40"/>
                    </a:cubicBezTo>
                    <a:cubicBezTo>
                      <a:pt x="400" y="40"/>
                      <a:pt x="400" y="40"/>
                      <a:pt x="400" y="40"/>
                    </a:cubicBezTo>
                    <a:cubicBezTo>
                      <a:pt x="385" y="186"/>
                      <a:pt x="385" y="186"/>
                      <a:pt x="385" y="186"/>
                    </a:cubicBezTo>
                    <a:cubicBezTo>
                      <a:pt x="385" y="187"/>
                      <a:pt x="385" y="189"/>
                      <a:pt x="385" y="190"/>
                    </a:cubicBezTo>
                    <a:cubicBezTo>
                      <a:pt x="384" y="191"/>
                      <a:pt x="383" y="192"/>
                      <a:pt x="382" y="193"/>
                    </a:cubicBezTo>
                    <a:close/>
                    <a:moveTo>
                      <a:pt x="500" y="239"/>
                    </a:moveTo>
                    <a:cubicBezTo>
                      <a:pt x="499" y="239"/>
                      <a:pt x="499" y="239"/>
                      <a:pt x="499" y="239"/>
                    </a:cubicBezTo>
                    <a:cubicBezTo>
                      <a:pt x="498" y="239"/>
                      <a:pt x="498" y="239"/>
                      <a:pt x="498" y="239"/>
                    </a:cubicBezTo>
                    <a:cubicBezTo>
                      <a:pt x="448" y="239"/>
                      <a:pt x="429" y="198"/>
                      <a:pt x="425" y="186"/>
                    </a:cubicBezTo>
                    <a:cubicBezTo>
                      <a:pt x="440" y="40"/>
                      <a:pt x="440" y="40"/>
                      <a:pt x="440" y="40"/>
                    </a:cubicBezTo>
                    <a:cubicBezTo>
                      <a:pt x="557" y="40"/>
                      <a:pt x="557" y="40"/>
                      <a:pt x="557" y="40"/>
                    </a:cubicBezTo>
                    <a:cubicBezTo>
                      <a:pt x="572" y="186"/>
                      <a:pt x="572" y="186"/>
                      <a:pt x="572" y="186"/>
                    </a:cubicBezTo>
                    <a:cubicBezTo>
                      <a:pt x="568" y="198"/>
                      <a:pt x="549" y="239"/>
                      <a:pt x="500" y="239"/>
                    </a:cubicBezTo>
                    <a:close/>
                    <a:moveTo>
                      <a:pt x="764" y="196"/>
                    </a:moveTo>
                    <a:cubicBezTo>
                      <a:pt x="763" y="201"/>
                      <a:pt x="755" y="240"/>
                      <a:pt x="702" y="240"/>
                    </a:cubicBezTo>
                    <a:cubicBezTo>
                      <a:pt x="701" y="240"/>
                      <a:pt x="700" y="240"/>
                      <a:pt x="700" y="240"/>
                    </a:cubicBezTo>
                    <a:cubicBezTo>
                      <a:pt x="699" y="240"/>
                      <a:pt x="646" y="246"/>
                      <a:pt x="615" y="193"/>
                    </a:cubicBezTo>
                    <a:cubicBezTo>
                      <a:pt x="614" y="192"/>
                      <a:pt x="613" y="191"/>
                      <a:pt x="612" y="190"/>
                    </a:cubicBezTo>
                    <a:cubicBezTo>
                      <a:pt x="612" y="189"/>
                      <a:pt x="613" y="187"/>
                      <a:pt x="613" y="186"/>
                    </a:cubicBezTo>
                    <a:cubicBezTo>
                      <a:pt x="597" y="40"/>
                      <a:pt x="597" y="40"/>
                      <a:pt x="597" y="40"/>
                    </a:cubicBezTo>
                    <a:cubicBezTo>
                      <a:pt x="723" y="40"/>
                      <a:pt x="723" y="40"/>
                      <a:pt x="723" y="40"/>
                    </a:cubicBezTo>
                    <a:cubicBezTo>
                      <a:pt x="763" y="183"/>
                      <a:pt x="763" y="183"/>
                      <a:pt x="763" y="183"/>
                    </a:cubicBezTo>
                    <a:cubicBezTo>
                      <a:pt x="764" y="186"/>
                      <a:pt x="765" y="188"/>
                      <a:pt x="766" y="190"/>
                    </a:cubicBezTo>
                    <a:cubicBezTo>
                      <a:pt x="765" y="192"/>
                      <a:pt x="764" y="194"/>
                      <a:pt x="764" y="196"/>
                    </a:cubicBezTo>
                    <a:close/>
                    <a:moveTo>
                      <a:pt x="943" y="227"/>
                    </a:moveTo>
                    <a:cubicBezTo>
                      <a:pt x="937" y="234"/>
                      <a:pt x="926" y="238"/>
                      <a:pt x="909" y="238"/>
                    </a:cubicBezTo>
                    <a:cubicBezTo>
                      <a:pt x="906" y="238"/>
                      <a:pt x="823" y="238"/>
                      <a:pt x="802" y="172"/>
                    </a:cubicBezTo>
                    <a:cubicBezTo>
                      <a:pt x="765" y="40"/>
                      <a:pt x="765" y="40"/>
                      <a:pt x="765" y="40"/>
                    </a:cubicBezTo>
                    <a:cubicBezTo>
                      <a:pt x="886" y="40"/>
                      <a:pt x="886" y="40"/>
                      <a:pt x="886" y="40"/>
                    </a:cubicBezTo>
                    <a:cubicBezTo>
                      <a:pt x="947" y="190"/>
                      <a:pt x="947" y="190"/>
                      <a:pt x="947" y="190"/>
                    </a:cubicBezTo>
                    <a:cubicBezTo>
                      <a:pt x="949" y="197"/>
                      <a:pt x="951" y="216"/>
                      <a:pt x="943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A6D693C-93A4-764D-2529-1CB2BA6E4271}"/>
                </a:ext>
              </a:extLst>
            </p:cNvPr>
            <p:cNvCxnSpPr>
              <a:cxnSpLocks/>
            </p:cNvCxnSpPr>
            <p:nvPr/>
          </p:nvCxnSpPr>
          <p:spPr>
            <a:xfrm>
              <a:off x="712178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8F4A45A-D6F7-6C6D-0973-7CE3F9380995}"/>
                </a:ext>
              </a:extLst>
            </p:cNvPr>
            <p:cNvCxnSpPr>
              <a:cxnSpLocks/>
            </p:cNvCxnSpPr>
            <p:nvPr/>
          </p:nvCxnSpPr>
          <p:spPr>
            <a:xfrm>
              <a:off x="809333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06ACB97-DE0B-4FA4-0EFF-3B4168D9486F}"/>
                </a:ext>
              </a:extLst>
            </p:cNvPr>
            <p:cNvCxnSpPr>
              <a:cxnSpLocks/>
            </p:cNvCxnSpPr>
            <p:nvPr/>
          </p:nvCxnSpPr>
          <p:spPr>
            <a:xfrm>
              <a:off x="921868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5D0E67E-B66B-9200-ADBF-1AD10CEDD2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314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F7646E-3FD8-1335-3B5D-32143A9232D6}"/>
                </a:ext>
              </a:extLst>
            </p:cNvPr>
            <p:cNvSpPr txBox="1"/>
            <p:nvPr/>
          </p:nvSpPr>
          <p:spPr>
            <a:xfrm>
              <a:off x="6418704" y="2674030"/>
              <a:ext cx="7305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Supplier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786470-D2C4-F1FF-9D49-4449DAF0B07F}"/>
                </a:ext>
              </a:extLst>
            </p:cNvPr>
            <p:cNvSpPr txBox="1"/>
            <p:nvPr/>
          </p:nvSpPr>
          <p:spPr>
            <a:xfrm>
              <a:off x="728141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Manufacturer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2C76-B5C5-3742-44B8-4ED4A9E43E06}"/>
                </a:ext>
              </a:extLst>
            </p:cNvPr>
            <p:cNvSpPr txBox="1"/>
            <p:nvPr/>
          </p:nvSpPr>
          <p:spPr>
            <a:xfrm>
              <a:off x="8314568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Distributor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9023826-B6B5-39FF-EA30-986D6B2206F5}"/>
                </a:ext>
              </a:extLst>
            </p:cNvPr>
            <p:cNvSpPr txBox="1"/>
            <p:nvPr/>
          </p:nvSpPr>
          <p:spPr>
            <a:xfrm>
              <a:off x="934772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380C5E8-AD9C-A4A1-D27E-2F3D8A8120C3}"/>
                </a:ext>
              </a:extLst>
            </p:cNvPr>
            <p:cNvGrpSpPr/>
            <p:nvPr/>
          </p:nvGrpSpPr>
          <p:grpSpPr>
            <a:xfrm>
              <a:off x="10753141" y="2165347"/>
              <a:ext cx="439736" cy="441371"/>
              <a:chOff x="2624138" y="1274763"/>
              <a:chExt cx="854075" cy="857250"/>
            </a:xfrm>
          </p:grpSpPr>
          <p:sp>
            <p:nvSpPr>
              <p:cNvPr id="36" name="Freeform 77">
                <a:extLst>
                  <a:ext uri="{FF2B5EF4-FFF2-40B4-BE49-F238E27FC236}">
                    <a16:creationId xmlns:a16="http://schemas.microsoft.com/office/drawing/2014/main" id="{198D6D5D-A57B-0ECB-0A56-8AD93F84C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30525" y="1274763"/>
                <a:ext cx="196850" cy="196850"/>
              </a:xfrm>
              <a:custGeom>
                <a:avLst/>
                <a:gdLst>
                  <a:gd name="T0" fmla="*/ 103 w 207"/>
                  <a:gd name="T1" fmla="*/ 206 h 206"/>
                  <a:gd name="T2" fmla="*/ 207 w 207"/>
                  <a:gd name="T3" fmla="*/ 103 h 206"/>
                  <a:gd name="T4" fmla="*/ 207 w 207"/>
                  <a:gd name="T5" fmla="*/ 99 h 206"/>
                  <a:gd name="T6" fmla="*/ 200 w 207"/>
                  <a:gd name="T7" fmla="*/ 66 h 206"/>
                  <a:gd name="T8" fmla="*/ 148 w 207"/>
                  <a:gd name="T9" fmla="*/ 10 h 206"/>
                  <a:gd name="T10" fmla="*/ 115 w 207"/>
                  <a:gd name="T11" fmla="*/ 0 h 206"/>
                  <a:gd name="T12" fmla="*/ 103 w 207"/>
                  <a:gd name="T13" fmla="*/ 0 h 206"/>
                  <a:gd name="T14" fmla="*/ 0 w 207"/>
                  <a:gd name="T15" fmla="*/ 103 h 206"/>
                  <a:gd name="T16" fmla="*/ 103 w 207"/>
                  <a:gd name="T17" fmla="*/ 206 h 206"/>
                  <a:gd name="T18" fmla="*/ 103 w 207"/>
                  <a:gd name="T19" fmla="*/ 40 h 206"/>
                  <a:gd name="T20" fmla="*/ 111 w 207"/>
                  <a:gd name="T21" fmla="*/ 40 h 206"/>
                  <a:gd name="T22" fmla="*/ 130 w 207"/>
                  <a:gd name="T23" fmla="*/ 46 h 206"/>
                  <a:gd name="T24" fmla="*/ 162 w 207"/>
                  <a:gd name="T25" fmla="*/ 80 h 206"/>
                  <a:gd name="T26" fmla="*/ 162 w 207"/>
                  <a:gd name="T27" fmla="*/ 80 h 206"/>
                  <a:gd name="T28" fmla="*/ 167 w 207"/>
                  <a:gd name="T29" fmla="*/ 100 h 206"/>
                  <a:gd name="T30" fmla="*/ 167 w 207"/>
                  <a:gd name="T31" fmla="*/ 103 h 206"/>
                  <a:gd name="T32" fmla="*/ 103 w 207"/>
                  <a:gd name="T33" fmla="*/ 166 h 206"/>
                  <a:gd name="T34" fmla="*/ 40 w 207"/>
                  <a:gd name="T35" fmla="*/ 103 h 206"/>
                  <a:gd name="T36" fmla="*/ 103 w 207"/>
                  <a:gd name="T37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7" h="206">
                    <a:moveTo>
                      <a:pt x="103" y="206"/>
                    </a:moveTo>
                    <a:cubicBezTo>
                      <a:pt x="160" y="206"/>
                      <a:pt x="207" y="160"/>
                      <a:pt x="207" y="103"/>
                    </a:cubicBezTo>
                    <a:cubicBezTo>
                      <a:pt x="207" y="102"/>
                      <a:pt x="207" y="101"/>
                      <a:pt x="207" y="99"/>
                    </a:cubicBezTo>
                    <a:cubicBezTo>
                      <a:pt x="206" y="88"/>
                      <a:pt x="204" y="77"/>
                      <a:pt x="200" y="66"/>
                    </a:cubicBezTo>
                    <a:cubicBezTo>
                      <a:pt x="190" y="41"/>
                      <a:pt x="172" y="21"/>
                      <a:pt x="148" y="10"/>
                    </a:cubicBezTo>
                    <a:cubicBezTo>
                      <a:pt x="137" y="5"/>
                      <a:pt x="126" y="2"/>
                      <a:pt x="115" y="0"/>
                    </a:cubicBezTo>
                    <a:cubicBezTo>
                      <a:pt x="111" y="0"/>
                      <a:pt x="107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60"/>
                      <a:pt x="46" y="206"/>
                      <a:pt x="103" y="206"/>
                    </a:cubicBezTo>
                    <a:close/>
                    <a:moveTo>
                      <a:pt x="103" y="40"/>
                    </a:moveTo>
                    <a:cubicBezTo>
                      <a:pt x="106" y="40"/>
                      <a:pt x="108" y="40"/>
                      <a:pt x="111" y="40"/>
                    </a:cubicBezTo>
                    <a:cubicBezTo>
                      <a:pt x="117" y="41"/>
                      <a:pt x="124" y="43"/>
                      <a:pt x="130" y="46"/>
                    </a:cubicBezTo>
                    <a:cubicBezTo>
                      <a:pt x="145" y="53"/>
                      <a:pt x="157" y="65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5" y="87"/>
                      <a:pt x="166" y="94"/>
                      <a:pt x="167" y="100"/>
                    </a:cubicBezTo>
                    <a:cubicBezTo>
                      <a:pt x="167" y="103"/>
                      <a:pt x="167" y="103"/>
                      <a:pt x="167" y="103"/>
                    </a:cubicBezTo>
                    <a:cubicBezTo>
                      <a:pt x="167" y="138"/>
                      <a:pt x="138" y="166"/>
                      <a:pt x="103" y="166"/>
                    </a:cubicBezTo>
                    <a:cubicBezTo>
                      <a:pt x="69" y="166"/>
                      <a:pt x="40" y="138"/>
                      <a:pt x="40" y="103"/>
                    </a:cubicBezTo>
                    <a:cubicBezTo>
                      <a:pt x="40" y="68"/>
                      <a:pt x="69" y="40"/>
                      <a:pt x="103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78">
                <a:extLst>
                  <a:ext uri="{FF2B5EF4-FFF2-40B4-BE49-F238E27FC236}">
                    <a16:creationId xmlns:a16="http://schemas.microsoft.com/office/drawing/2014/main" id="{4C7C2EFC-C279-3E47-F1D9-6A728438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138" y="1508126"/>
                <a:ext cx="301625" cy="341313"/>
              </a:xfrm>
              <a:custGeom>
                <a:avLst/>
                <a:gdLst>
                  <a:gd name="T0" fmla="*/ 297 w 317"/>
                  <a:gd name="T1" fmla="*/ 0 h 359"/>
                  <a:gd name="T2" fmla="*/ 20 w 317"/>
                  <a:gd name="T3" fmla="*/ 0 h 359"/>
                  <a:gd name="T4" fmla="*/ 0 w 317"/>
                  <a:gd name="T5" fmla="*/ 20 h 359"/>
                  <a:gd name="T6" fmla="*/ 0 w 317"/>
                  <a:gd name="T7" fmla="*/ 338 h 359"/>
                  <a:gd name="T8" fmla="*/ 20 w 317"/>
                  <a:gd name="T9" fmla="*/ 358 h 359"/>
                  <a:gd name="T10" fmla="*/ 40 w 317"/>
                  <a:gd name="T11" fmla="*/ 338 h 359"/>
                  <a:gd name="T12" fmla="*/ 40 w 317"/>
                  <a:gd name="T13" fmla="*/ 40 h 359"/>
                  <a:gd name="T14" fmla="*/ 277 w 317"/>
                  <a:gd name="T15" fmla="*/ 40 h 359"/>
                  <a:gd name="T16" fmla="*/ 277 w 317"/>
                  <a:gd name="T17" fmla="*/ 339 h 359"/>
                  <a:gd name="T18" fmla="*/ 297 w 317"/>
                  <a:gd name="T19" fmla="*/ 359 h 359"/>
                  <a:gd name="T20" fmla="*/ 317 w 317"/>
                  <a:gd name="T21" fmla="*/ 339 h 359"/>
                  <a:gd name="T22" fmla="*/ 317 w 317"/>
                  <a:gd name="T23" fmla="*/ 20 h 359"/>
                  <a:gd name="T24" fmla="*/ 297 w 317"/>
                  <a:gd name="T25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7" h="359">
                    <a:moveTo>
                      <a:pt x="29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0" y="349"/>
                      <a:pt x="9" y="358"/>
                      <a:pt x="20" y="358"/>
                    </a:cubicBezTo>
                    <a:cubicBezTo>
                      <a:pt x="31" y="358"/>
                      <a:pt x="40" y="349"/>
                      <a:pt x="40" y="33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277" y="40"/>
                      <a:pt x="277" y="40"/>
                      <a:pt x="277" y="40"/>
                    </a:cubicBezTo>
                    <a:cubicBezTo>
                      <a:pt x="277" y="339"/>
                      <a:pt x="277" y="339"/>
                      <a:pt x="277" y="339"/>
                    </a:cubicBezTo>
                    <a:cubicBezTo>
                      <a:pt x="277" y="350"/>
                      <a:pt x="286" y="359"/>
                      <a:pt x="297" y="359"/>
                    </a:cubicBezTo>
                    <a:cubicBezTo>
                      <a:pt x="308" y="359"/>
                      <a:pt x="317" y="350"/>
                      <a:pt x="317" y="339"/>
                    </a:cubicBezTo>
                    <a:cubicBezTo>
                      <a:pt x="317" y="20"/>
                      <a:pt x="317" y="20"/>
                      <a:pt x="317" y="20"/>
                    </a:cubicBezTo>
                    <a:cubicBezTo>
                      <a:pt x="317" y="9"/>
                      <a:pt x="308" y="0"/>
                      <a:pt x="29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9">
                <a:extLst>
                  <a:ext uri="{FF2B5EF4-FFF2-40B4-BE49-F238E27FC236}">
                    <a16:creationId xmlns:a16="http://schemas.microsoft.com/office/drawing/2014/main" id="{4F3750D9-14DB-E4F7-825D-7A9C2613F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9575" y="1746251"/>
                <a:ext cx="158750" cy="38100"/>
              </a:xfrm>
              <a:custGeom>
                <a:avLst/>
                <a:gdLst>
                  <a:gd name="T0" fmla="*/ 147 w 167"/>
                  <a:gd name="T1" fmla="*/ 0 h 40"/>
                  <a:gd name="T2" fmla="*/ 20 w 167"/>
                  <a:gd name="T3" fmla="*/ 0 h 40"/>
                  <a:gd name="T4" fmla="*/ 0 w 167"/>
                  <a:gd name="T5" fmla="*/ 20 h 40"/>
                  <a:gd name="T6" fmla="*/ 20 w 167"/>
                  <a:gd name="T7" fmla="*/ 40 h 40"/>
                  <a:gd name="T8" fmla="*/ 147 w 167"/>
                  <a:gd name="T9" fmla="*/ 40 h 40"/>
                  <a:gd name="T10" fmla="*/ 167 w 167"/>
                  <a:gd name="T11" fmla="*/ 20 h 40"/>
                  <a:gd name="T12" fmla="*/ 147 w 16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40">
                    <a:moveTo>
                      <a:pt x="14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58" y="40"/>
                      <a:pt x="167" y="31"/>
                      <a:pt x="167" y="20"/>
                    </a:cubicBezTo>
                    <a:cubicBezTo>
                      <a:pt x="167" y="9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E50EF1D2-994E-B8BC-C1D7-47A83206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338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1">
                <a:extLst>
                  <a:ext uri="{FF2B5EF4-FFF2-40B4-BE49-F238E27FC236}">
                    <a16:creationId xmlns:a16="http://schemas.microsoft.com/office/drawing/2014/main" id="{738032E7-2A2E-A95F-1D4E-AFF572949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875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6D2FC3C6-E55B-8611-56B9-EF43CC8BD5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0650" y="1514476"/>
                <a:ext cx="150813" cy="150813"/>
              </a:xfrm>
              <a:custGeom>
                <a:avLst/>
                <a:gdLst>
                  <a:gd name="T0" fmla="*/ 78 w 157"/>
                  <a:gd name="T1" fmla="*/ 158 h 158"/>
                  <a:gd name="T2" fmla="*/ 157 w 157"/>
                  <a:gd name="T3" fmla="*/ 79 h 158"/>
                  <a:gd name="T4" fmla="*/ 157 w 157"/>
                  <a:gd name="T5" fmla="*/ 76 h 158"/>
                  <a:gd name="T6" fmla="*/ 152 w 157"/>
                  <a:gd name="T7" fmla="*/ 51 h 158"/>
                  <a:gd name="T8" fmla="*/ 152 w 157"/>
                  <a:gd name="T9" fmla="*/ 51 h 158"/>
                  <a:gd name="T10" fmla="*/ 112 w 157"/>
                  <a:gd name="T11" fmla="*/ 8 h 158"/>
                  <a:gd name="T12" fmla="*/ 88 w 157"/>
                  <a:gd name="T13" fmla="*/ 0 h 158"/>
                  <a:gd name="T14" fmla="*/ 78 w 157"/>
                  <a:gd name="T15" fmla="*/ 0 h 158"/>
                  <a:gd name="T16" fmla="*/ 0 w 157"/>
                  <a:gd name="T17" fmla="*/ 79 h 158"/>
                  <a:gd name="T18" fmla="*/ 78 w 157"/>
                  <a:gd name="T19" fmla="*/ 158 h 158"/>
                  <a:gd name="T20" fmla="*/ 78 w 157"/>
                  <a:gd name="T21" fmla="*/ 40 h 158"/>
                  <a:gd name="T22" fmla="*/ 83 w 157"/>
                  <a:gd name="T23" fmla="*/ 40 h 158"/>
                  <a:gd name="T24" fmla="*/ 95 w 157"/>
                  <a:gd name="T25" fmla="*/ 44 h 158"/>
                  <a:gd name="T26" fmla="*/ 115 w 157"/>
                  <a:gd name="T27" fmla="*/ 65 h 158"/>
                  <a:gd name="T28" fmla="*/ 117 w 157"/>
                  <a:gd name="T29" fmla="*/ 77 h 158"/>
                  <a:gd name="T30" fmla="*/ 117 w 157"/>
                  <a:gd name="T31" fmla="*/ 79 h 158"/>
                  <a:gd name="T32" fmla="*/ 78 w 157"/>
                  <a:gd name="T33" fmla="*/ 118 h 158"/>
                  <a:gd name="T34" fmla="*/ 40 w 157"/>
                  <a:gd name="T35" fmla="*/ 79 h 158"/>
                  <a:gd name="T36" fmla="*/ 78 w 157"/>
                  <a:gd name="T37" fmla="*/ 4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58">
                    <a:moveTo>
                      <a:pt x="78" y="158"/>
                    </a:moveTo>
                    <a:cubicBezTo>
                      <a:pt x="122" y="158"/>
                      <a:pt x="157" y="122"/>
                      <a:pt x="157" y="79"/>
                    </a:cubicBezTo>
                    <a:cubicBezTo>
                      <a:pt x="157" y="78"/>
                      <a:pt x="157" y="77"/>
                      <a:pt x="157" y="76"/>
                    </a:cubicBezTo>
                    <a:cubicBezTo>
                      <a:pt x="157" y="67"/>
                      <a:pt x="155" y="59"/>
                      <a:pt x="152" y="51"/>
                    </a:cubicBezTo>
                    <a:cubicBezTo>
                      <a:pt x="152" y="51"/>
                      <a:pt x="152" y="51"/>
                      <a:pt x="152" y="51"/>
                    </a:cubicBezTo>
                    <a:cubicBezTo>
                      <a:pt x="145" y="32"/>
                      <a:pt x="131" y="16"/>
                      <a:pt x="112" y="8"/>
                    </a:cubicBezTo>
                    <a:cubicBezTo>
                      <a:pt x="104" y="4"/>
                      <a:pt x="96" y="1"/>
                      <a:pt x="88" y="0"/>
                    </a:cubicBezTo>
                    <a:cubicBezTo>
                      <a:pt x="85" y="0"/>
                      <a:pt x="82" y="0"/>
                      <a:pt x="78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2"/>
                      <a:pt x="35" y="158"/>
                      <a:pt x="78" y="158"/>
                    </a:cubicBezTo>
                    <a:close/>
                    <a:moveTo>
                      <a:pt x="78" y="40"/>
                    </a:moveTo>
                    <a:cubicBezTo>
                      <a:pt x="80" y="40"/>
                      <a:pt x="81" y="40"/>
                      <a:pt x="83" y="40"/>
                    </a:cubicBezTo>
                    <a:cubicBezTo>
                      <a:pt x="87" y="41"/>
                      <a:pt x="91" y="42"/>
                      <a:pt x="95" y="44"/>
                    </a:cubicBezTo>
                    <a:cubicBezTo>
                      <a:pt x="104" y="48"/>
                      <a:pt x="111" y="56"/>
                      <a:pt x="115" y="65"/>
                    </a:cubicBezTo>
                    <a:cubicBezTo>
                      <a:pt x="116" y="69"/>
                      <a:pt x="117" y="73"/>
                      <a:pt x="117" y="77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7" y="100"/>
                      <a:pt x="100" y="118"/>
                      <a:pt x="78" y="118"/>
                    </a:cubicBezTo>
                    <a:cubicBezTo>
                      <a:pt x="57" y="118"/>
                      <a:pt x="40" y="100"/>
                      <a:pt x="40" y="79"/>
                    </a:cubicBezTo>
                    <a:cubicBezTo>
                      <a:pt x="40" y="57"/>
                      <a:pt x="57" y="40"/>
                      <a:pt x="78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3">
                <a:extLst>
                  <a:ext uri="{FF2B5EF4-FFF2-40B4-BE49-F238E27FC236}">
                    <a16:creationId xmlns:a16="http://schemas.microsoft.com/office/drawing/2014/main" id="{F05B7152-FBCB-3BB8-5F0A-02CBFAD74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4138" y="1679576"/>
                <a:ext cx="223838" cy="252413"/>
              </a:xfrm>
              <a:custGeom>
                <a:avLst/>
                <a:gdLst>
                  <a:gd name="T0" fmla="*/ 215 w 235"/>
                  <a:gd name="T1" fmla="*/ 0 h 266"/>
                  <a:gd name="T2" fmla="*/ 20 w 235"/>
                  <a:gd name="T3" fmla="*/ 0 h 266"/>
                  <a:gd name="T4" fmla="*/ 0 w 235"/>
                  <a:gd name="T5" fmla="*/ 20 h 266"/>
                  <a:gd name="T6" fmla="*/ 0 w 235"/>
                  <a:gd name="T7" fmla="*/ 245 h 266"/>
                  <a:gd name="T8" fmla="*/ 20 w 235"/>
                  <a:gd name="T9" fmla="*/ 265 h 266"/>
                  <a:gd name="T10" fmla="*/ 40 w 235"/>
                  <a:gd name="T11" fmla="*/ 245 h 266"/>
                  <a:gd name="T12" fmla="*/ 40 w 235"/>
                  <a:gd name="T13" fmla="*/ 40 h 266"/>
                  <a:gd name="T14" fmla="*/ 195 w 235"/>
                  <a:gd name="T15" fmla="*/ 40 h 266"/>
                  <a:gd name="T16" fmla="*/ 195 w 235"/>
                  <a:gd name="T17" fmla="*/ 246 h 266"/>
                  <a:gd name="T18" fmla="*/ 215 w 235"/>
                  <a:gd name="T19" fmla="*/ 266 h 266"/>
                  <a:gd name="T20" fmla="*/ 235 w 235"/>
                  <a:gd name="T21" fmla="*/ 246 h 266"/>
                  <a:gd name="T22" fmla="*/ 235 w 235"/>
                  <a:gd name="T23" fmla="*/ 20 h 266"/>
                  <a:gd name="T24" fmla="*/ 215 w 235"/>
                  <a:gd name="T2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5" h="266">
                    <a:moveTo>
                      <a:pt x="21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45"/>
                      <a:pt x="0" y="245"/>
                      <a:pt x="0" y="245"/>
                    </a:cubicBezTo>
                    <a:cubicBezTo>
                      <a:pt x="0" y="256"/>
                      <a:pt x="9" y="265"/>
                      <a:pt x="20" y="265"/>
                    </a:cubicBezTo>
                    <a:cubicBezTo>
                      <a:pt x="31" y="265"/>
                      <a:pt x="40" y="256"/>
                      <a:pt x="40" y="24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95" y="40"/>
                      <a:pt x="195" y="40"/>
                      <a:pt x="195" y="40"/>
                    </a:cubicBezTo>
                    <a:cubicBezTo>
                      <a:pt x="195" y="246"/>
                      <a:pt x="195" y="246"/>
                      <a:pt x="195" y="246"/>
                    </a:cubicBezTo>
                    <a:cubicBezTo>
                      <a:pt x="195" y="257"/>
                      <a:pt x="204" y="266"/>
                      <a:pt x="215" y="266"/>
                    </a:cubicBezTo>
                    <a:cubicBezTo>
                      <a:pt x="226" y="266"/>
                      <a:pt x="235" y="257"/>
                      <a:pt x="235" y="246"/>
                    </a:cubicBezTo>
                    <a:cubicBezTo>
                      <a:pt x="235" y="20"/>
                      <a:pt x="235" y="20"/>
                      <a:pt x="235" y="20"/>
                    </a:cubicBezTo>
                    <a:cubicBezTo>
                      <a:pt x="235" y="9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4">
                <a:extLst>
                  <a:ext uri="{FF2B5EF4-FFF2-40B4-BE49-F238E27FC236}">
                    <a16:creationId xmlns:a16="http://schemas.microsoft.com/office/drawing/2014/main" id="{44D96C58-0531-7C45-3A4F-7EA2A6B22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8113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54E97D6-FF82-7B97-A618-294431782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900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6">
                <a:extLst>
                  <a:ext uri="{FF2B5EF4-FFF2-40B4-BE49-F238E27FC236}">
                    <a16:creationId xmlns:a16="http://schemas.microsoft.com/office/drawing/2014/main" id="{0AF6423F-2B1E-34A8-FEEF-60F7EB6C3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49613" y="1366838"/>
                <a:ext cx="177800" cy="179388"/>
              </a:xfrm>
              <a:custGeom>
                <a:avLst/>
                <a:gdLst>
                  <a:gd name="T0" fmla="*/ 94 w 188"/>
                  <a:gd name="T1" fmla="*/ 188 h 188"/>
                  <a:gd name="T2" fmla="*/ 188 w 188"/>
                  <a:gd name="T3" fmla="*/ 94 h 188"/>
                  <a:gd name="T4" fmla="*/ 187 w 188"/>
                  <a:gd name="T5" fmla="*/ 90 h 188"/>
                  <a:gd name="T6" fmla="*/ 181 w 188"/>
                  <a:gd name="T7" fmla="*/ 60 h 188"/>
                  <a:gd name="T8" fmla="*/ 181 w 188"/>
                  <a:gd name="T9" fmla="*/ 60 h 188"/>
                  <a:gd name="T10" fmla="*/ 134 w 188"/>
                  <a:gd name="T11" fmla="*/ 9 h 188"/>
                  <a:gd name="T12" fmla="*/ 104 w 188"/>
                  <a:gd name="T13" fmla="*/ 0 h 188"/>
                  <a:gd name="T14" fmla="*/ 94 w 188"/>
                  <a:gd name="T15" fmla="*/ 0 h 188"/>
                  <a:gd name="T16" fmla="*/ 0 w 188"/>
                  <a:gd name="T17" fmla="*/ 94 h 188"/>
                  <a:gd name="T18" fmla="*/ 94 w 188"/>
                  <a:gd name="T19" fmla="*/ 188 h 188"/>
                  <a:gd name="T20" fmla="*/ 94 w 188"/>
                  <a:gd name="T21" fmla="*/ 40 h 188"/>
                  <a:gd name="T22" fmla="*/ 100 w 188"/>
                  <a:gd name="T23" fmla="*/ 40 h 188"/>
                  <a:gd name="T24" fmla="*/ 117 w 188"/>
                  <a:gd name="T25" fmla="*/ 45 h 188"/>
                  <a:gd name="T26" fmla="*/ 144 w 188"/>
                  <a:gd name="T27" fmla="*/ 75 h 188"/>
                  <a:gd name="T28" fmla="*/ 148 w 188"/>
                  <a:gd name="T29" fmla="*/ 92 h 188"/>
                  <a:gd name="T30" fmla="*/ 148 w 188"/>
                  <a:gd name="T31" fmla="*/ 94 h 188"/>
                  <a:gd name="T32" fmla="*/ 94 w 188"/>
                  <a:gd name="T33" fmla="*/ 148 h 188"/>
                  <a:gd name="T34" fmla="*/ 40 w 188"/>
                  <a:gd name="T35" fmla="*/ 94 h 188"/>
                  <a:gd name="T36" fmla="*/ 94 w 188"/>
                  <a:gd name="T37" fmla="*/ 4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188">
                    <a:moveTo>
                      <a:pt x="94" y="188"/>
                    </a:moveTo>
                    <a:cubicBezTo>
                      <a:pt x="145" y="188"/>
                      <a:pt x="188" y="146"/>
                      <a:pt x="188" y="94"/>
                    </a:cubicBezTo>
                    <a:cubicBezTo>
                      <a:pt x="188" y="93"/>
                      <a:pt x="188" y="92"/>
                      <a:pt x="187" y="90"/>
                    </a:cubicBezTo>
                    <a:cubicBezTo>
                      <a:pt x="187" y="80"/>
                      <a:pt x="185" y="70"/>
                      <a:pt x="181" y="60"/>
                    </a:cubicBezTo>
                    <a:cubicBezTo>
                      <a:pt x="181" y="60"/>
                      <a:pt x="181" y="60"/>
                      <a:pt x="181" y="60"/>
                    </a:cubicBezTo>
                    <a:cubicBezTo>
                      <a:pt x="173" y="38"/>
                      <a:pt x="156" y="19"/>
                      <a:pt x="134" y="9"/>
                    </a:cubicBezTo>
                    <a:cubicBezTo>
                      <a:pt x="124" y="4"/>
                      <a:pt x="115" y="2"/>
                      <a:pt x="104" y="0"/>
                    </a:cubicBezTo>
                    <a:cubicBezTo>
                      <a:pt x="101" y="0"/>
                      <a:pt x="97" y="0"/>
                      <a:pt x="94" y="0"/>
                    </a:cubicBezTo>
                    <a:cubicBezTo>
                      <a:pt x="42" y="0"/>
                      <a:pt x="0" y="42"/>
                      <a:pt x="0" y="94"/>
                    </a:cubicBezTo>
                    <a:cubicBezTo>
                      <a:pt x="0" y="146"/>
                      <a:pt x="42" y="188"/>
                      <a:pt x="94" y="188"/>
                    </a:cubicBezTo>
                    <a:close/>
                    <a:moveTo>
                      <a:pt x="94" y="40"/>
                    </a:moveTo>
                    <a:cubicBezTo>
                      <a:pt x="96" y="40"/>
                      <a:pt x="98" y="40"/>
                      <a:pt x="100" y="40"/>
                    </a:cubicBezTo>
                    <a:cubicBezTo>
                      <a:pt x="106" y="41"/>
                      <a:pt x="111" y="42"/>
                      <a:pt x="117" y="45"/>
                    </a:cubicBezTo>
                    <a:cubicBezTo>
                      <a:pt x="129" y="51"/>
                      <a:pt x="139" y="61"/>
                      <a:pt x="144" y="75"/>
                    </a:cubicBezTo>
                    <a:cubicBezTo>
                      <a:pt x="146" y="80"/>
                      <a:pt x="147" y="86"/>
                      <a:pt x="148" y="92"/>
                    </a:cubicBezTo>
                    <a:cubicBezTo>
                      <a:pt x="148" y="94"/>
                      <a:pt x="148" y="94"/>
                      <a:pt x="148" y="94"/>
                    </a:cubicBezTo>
                    <a:cubicBezTo>
                      <a:pt x="148" y="123"/>
                      <a:pt x="123" y="148"/>
                      <a:pt x="94" y="148"/>
                    </a:cubicBezTo>
                    <a:cubicBezTo>
                      <a:pt x="64" y="148"/>
                      <a:pt x="40" y="123"/>
                      <a:pt x="40" y="94"/>
                    </a:cubicBezTo>
                    <a:cubicBezTo>
                      <a:pt x="40" y="64"/>
                      <a:pt x="64" y="40"/>
                      <a:pt x="94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7">
                <a:extLst>
                  <a:ext uri="{FF2B5EF4-FFF2-40B4-BE49-F238E27FC236}">
                    <a16:creationId xmlns:a16="http://schemas.microsoft.com/office/drawing/2014/main" id="{861C4101-7421-368D-2B53-3B6374CA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8813" y="1825626"/>
                <a:ext cx="279400" cy="114300"/>
              </a:xfrm>
              <a:custGeom>
                <a:avLst/>
                <a:gdLst>
                  <a:gd name="T0" fmla="*/ 292 w 294"/>
                  <a:gd name="T1" fmla="*/ 96 h 121"/>
                  <a:gd name="T2" fmla="*/ 273 w 294"/>
                  <a:gd name="T3" fmla="*/ 17 h 121"/>
                  <a:gd name="T4" fmla="*/ 249 w 294"/>
                  <a:gd name="T5" fmla="*/ 3 h 121"/>
                  <a:gd name="T6" fmla="*/ 234 w 294"/>
                  <a:gd name="T7" fmla="*/ 27 h 121"/>
                  <a:gd name="T8" fmla="*/ 247 w 294"/>
                  <a:gd name="T9" fmla="*/ 81 h 121"/>
                  <a:gd name="T10" fmla="*/ 46 w 294"/>
                  <a:gd name="T11" fmla="*/ 81 h 121"/>
                  <a:gd name="T12" fmla="*/ 59 w 294"/>
                  <a:gd name="T13" fmla="*/ 27 h 121"/>
                  <a:gd name="T14" fmla="*/ 44 w 294"/>
                  <a:gd name="T15" fmla="*/ 3 h 121"/>
                  <a:gd name="T16" fmla="*/ 20 w 294"/>
                  <a:gd name="T17" fmla="*/ 17 h 121"/>
                  <a:gd name="T18" fmla="*/ 1 w 294"/>
                  <a:gd name="T19" fmla="*/ 96 h 121"/>
                  <a:gd name="T20" fmla="*/ 5 w 294"/>
                  <a:gd name="T21" fmla="*/ 113 h 121"/>
                  <a:gd name="T22" fmla="*/ 21 w 294"/>
                  <a:gd name="T23" fmla="*/ 121 h 121"/>
                  <a:gd name="T24" fmla="*/ 273 w 294"/>
                  <a:gd name="T25" fmla="*/ 121 h 121"/>
                  <a:gd name="T26" fmla="*/ 288 w 294"/>
                  <a:gd name="T27" fmla="*/ 113 h 121"/>
                  <a:gd name="T28" fmla="*/ 292 w 294"/>
                  <a:gd name="T29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4" h="121">
                    <a:moveTo>
                      <a:pt x="292" y="96"/>
                    </a:moveTo>
                    <a:cubicBezTo>
                      <a:pt x="273" y="17"/>
                      <a:pt x="273" y="17"/>
                      <a:pt x="273" y="17"/>
                    </a:cubicBezTo>
                    <a:cubicBezTo>
                      <a:pt x="271" y="7"/>
                      <a:pt x="260" y="0"/>
                      <a:pt x="249" y="3"/>
                    </a:cubicBezTo>
                    <a:cubicBezTo>
                      <a:pt x="238" y="5"/>
                      <a:pt x="232" y="16"/>
                      <a:pt x="234" y="27"/>
                    </a:cubicBezTo>
                    <a:cubicBezTo>
                      <a:pt x="247" y="81"/>
                      <a:pt x="247" y="81"/>
                      <a:pt x="247" y="81"/>
                    </a:cubicBezTo>
                    <a:cubicBezTo>
                      <a:pt x="46" y="81"/>
                      <a:pt x="46" y="81"/>
                      <a:pt x="46" y="8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2" y="16"/>
                      <a:pt x="55" y="5"/>
                      <a:pt x="44" y="3"/>
                    </a:cubicBezTo>
                    <a:cubicBezTo>
                      <a:pt x="34" y="0"/>
                      <a:pt x="23" y="7"/>
                      <a:pt x="20" y="17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2"/>
                      <a:pt x="1" y="108"/>
                      <a:pt x="5" y="113"/>
                    </a:cubicBezTo>
                    <a:cubicBezTo>
                      <a:pt x="9" y="118"/>
                      <a:pt x="14" y="121"/>
                      <a:pt x="21" y="121"/>
                    </a:cubicBezTo>
                    <a:cubicBezTo>
                      <a:pt x="273" y="121"/>
                      <a:pt x="273" y="121"/>
                      <a:pt x="273" y="121"/>
                    </a:cubicBezTo>
                    <a:cubicBezTo>
                      <a:pt x="279" y="121"/>
                      <a:pt x="285" y="118"/>
                      <a:pt x="288" y="113"/>
                    </a:cubicBezTo>
                    <a:cubicBezTo>
                      <a:pt x="292" y="108"/>
                      <a:pt x="294" y="102"/>
                      <a:pt x="292" y="96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8">
                <a:extLst>
                  <a:ext uri="{FF2B5EF4-FFF2-40B4-BE49-F238E27FC236}">
                    <a16:creationId xmlns:a16="http://schemas.microsoft.com/office/drawing/2014/main" id="{562DAFEA-7A6C-BC8B-9AAA-0C4640C4A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5800" y="1576388"/>
                <a:ext cx="225425" cy="230188"/>
              </a:xfrm>
              <a:custGeom>
                <a:avLst/>
                <a:gdLst>
                  <a:gd name="T0" fmla="*/ 21 w 237"/>
                  <a:gd name="T1" fmla="*/ 241 h 241"/>
                  <a:gd name="T2" fmla="*/ 217 w 237"/>
                  <a:gd name="T3" fmla="*/ 241 h 241"/>
                  <a:gd name="T4" fmla="*/ 232 w 237"/>
                  <a:gd name="T5" fmla="*/ 234 h 241"/>
                  <a:gd name="T6" fmla="*/ 236 w 237"/>
                  <a:gd name="T7" fmla="*/ 217 h 241"/>
                  <a:gd name="T8" fmla="*/ 192 w 237"/>
                  <a:gd name="T9" fmla="*/ 16 h 241"/>
                  <a:gd name="T10" fmla="*/ 172 w 237"/>
                  <a:gd name="T11" fmla="*/ 0 h 241"/>
                  <a:gd name="T12" fmla="*/ 65 w 237"/>
                  <a:gd name="T13" fmla="*/ 0 h 241"/>
                  <a:gd name="T14" fmla="*/ 46 w 237"/>
                  <a:gd name="T15" fmla="*/ 16 h 241"/>
                  <a:gd name="T16" fmla="*/ 1 w 237"/>
                  <a:gd name="T17" fmla="*/ 217 h 241"/>
                  <a:gd name="T18" fmla="*/ 5 w 237"/>
                  <a:gd name="T19" fmla="*/ 234 h 241"/>
                  <a:gd name="T20" fmla="*/ 21 w 237"/>
                  <a:gd name="T21" fmla="*/ 241 h 241"/>
                  <a:gd name="T22" fmla="*/ 81 w 237"/>
                  <a:gd name="T23" fmla="*/ 40 h 241"/>
                  <a:gd name="T24" fmla="*/ 156 w 237"/>
                  <a:gd name="T25" fmla="*/ 40 h 241"/>
                  <a:gd name="T26" fmla="*/ 192 w 237"/>
                  <a:gd name="T27" fmla="*/ 201 h 241"/>
                  <a:gd name="T28" fmla="*/ 46 w 237"/>
                  <a:gd name="T29" fmla="*/ 201 h 241"/>
                  <a:gd name="T30" fmla="*/ 81 w 237"/>
                  <a:gd name="T31" fmla="*/ 4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7" h="241">
                    <a:moveTo>
                      <a:pt x="21" y="241"/>
                    </a:moveTo>
                    <a:cubicBezTo>
                      <a:pt x="217" y="241"/>
                      <a:pt x="217" y="241"/>
                      <a:pt x="217" y="241"/>
                    </a:cubicBezTo>
                    <a:cubicBezTo>
                      <a:pt x="223" y="241"/>
                      <a:pt x="228" y="239"/>
                      <a:pt x="232" y="234"/>
                    </a:cubicBezTo>
                    <a:cubicBezTo>
                      <a:pt x="236" y="229"/>
                      <a:pt x="237" y="223"/>
                      <a:pt x="236" y="217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0" y="7"/>
                      <a:pt x="182" y="0"/>
                      <a:pt x="172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6" y="0"/>
                      <a:pt x="48" y="7"/>
                      <a:pt x="46" y="16"/>
                    </a:cubicBezTo>
                    <a:cubicBezTo>
                      <a:pt x="1" y="217"/>
                      <a:pt x="1" y="217"/>
                      <a:pt x="1" y="217"/>
                    </a:cubicBezTo>
                    <a:cubicBezTo>
                      <a:pt x="0" y="223"/>
                      <a:pt x="1" y="229"/>
                      <a:pt x="5" y="234"/>
                    </a:cubicBezTo>
                    <a:cubicBezTo>
                      <a:pt x="9" y="239"/>
                      <a:pt x="15" y="241"/>
                      <a:pt x="21" y="241"/>
                    </a:cubicBezTo>
                    <a:close/>
                    <a:moveTo>
                      <a:pt x="81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92" y="201"/>
                      <a:pt x="192" y="201"/>
                      <a:pt x="192" y="201"/>
                    </a:cubicBezTo>
                    <a:cubicBezTo>
                      <a:pt x="46" y="201"/>
                      <a:pt x="46" y="201"/>
                      <a:pt x="46" y="201"/>
                    </a:cubicBezTo>
                    <a:lnTo>
                      <a:pt x="81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9">
                <a:extLst>
                  <a:ext uri="{FF2B5EF4-FFF2-40B4-BE49-F238E27FC236}">
                    <a16:creationId xmlns:a16="http://schemas.microsoft.com/office/drawing/2014/main" id="{C9D1FFA0-2A23-8A55-5F71-C994D1E6D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3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90">
                <a:extLst>
                  <a:ext uri="{FF2B5EF4-FFF2-40B4-BE49-F238E27FC236}">
                    <a16:creationId xmlns:a16="http://schemas.microsoft.com/office/drawing/2014/main" id="{8042B7B0-30B8-6199-1C1F-74D5CEF3A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EF80222-CF73-F356-F481-6A68FEF06568}"/>
                </a:ext>
              </a:extLst>
            </p:cNvPr>
            <p:cNvSpPr txBox="1"/>
            <p:nvPr/>
          </p:nvSpPr>
          <p:spPr>
            <a:xfrm>
              <a:off x="10435085" y="2685568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Customer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9D4E28-5D42-ADC5-D792-8BFEB7098896}"/>
              </a:ext>
            </a:extLst>
          </p:cNvPr>
          <p:cNvGrpSpPr/>
          <p:nvPr/>
        </p:nvGrpSpPr>
        <p:grpSpPr>
          <a:xfrm>
            <a:off x="7217593" y="3633904"/>
            <a:ext cx="4607678" cy="1587477"/>
            <a:chOff x="7217593" y="3633904"/>
            <a:chExt cx="4607678" cy="1587477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A561F07-750C-2BC7-4A28-2E2B5F6B841E}"/>
                </a:ext>
              </a:extLst>
            </p:cNvPr>
            <p:cNvSpPr/>
            <p:nvPr/>
          </p:nvSpPr>
          <p:spPr>
            <a:xfrm>
              <a:off x="7217593" y="3633904"/>
              <a:ext cx="4607678" cy="1352925"/>
            </a:xfrm>
            <a:custGeom>
              <a:avLst/>
              <a:gdLst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25880 w 4518660"/>
                <a:gd name="connsiteY15" fmla="*/ 28194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21330 w 4518660"/>
                <a:gd name="connsiteY37" fmla="*/ 968375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25601"/>
                <a:gd name="connsiteX1" fmla="*/ 53340 w 4518660"/>
                <a:gd name="connsiteY1" fmla="*/ 7620 h 1325601"/>
                <a:gd name="connsiteX2" fmla="*/ 83820 w 4518660"/>
                <a:gd name="connsiteY2" fmla="*/ 0 h 1325601"/>
                <a:gd name="connsiteX3" fmla="*/ 106680 w 4518660"/>
                <a:gd name="connsiteY3" fmla="*/ 7620 h 1325601"/>
                <a:gd name="connsiteX4" fmla="*/ 160020 w 4518660"/>
                <a:gd name="connsiteY4" fmla="*/ 45720 h 1325601"/>
                <a:gd name="connsiteX5" fmla="*/ 289560 w 4518660"/>
                <a:gd name="connsiteY5" fmla="*/ 228600 h 1325601"/>
                <a:gd name="connsiteX6" fmla="*/ 441960 w 4518660"/>
                <a:gd name="connsiteY6" fmla="*/ 594360 h 1325601"/>
                <a:gd name="connsiteX7" fmla="*/ 563880 w 4518660"/>
                <a:gd name="connsiteY7" fmla="*/ 891540 h 1325601"/>
                <a:gd name="connsiteX8" fmla="*/ 723900 w 4518660"/>
                <a:gd name="connsiteY8" fmla="*/ 1219200 h 1325601"/>
                <a:gd name="connsiteX9" fmla="*/ 822960 w 4518660"/>
                <a:gd name="connsiteY9" fmla="*/ 1318260 h 1325601"/>
                <a:gd name="connsiteX10" fmla="*/ 878205 w 4518660"/>
                <a:gd name="connsiteY10" fmla="*/ 1313180 h 1325601"/>
                <a:gd name="connsiteX11" fmla="*/ 952500 w 4518660"/>
                <a:gd name="connsiteY11" fmla="*/ 1272540 h 1325601"/>
                <a:gd name="connsiteX12" fmla="*/ 1038225 w 4518660"/>
                <a:gd name="connsiteY12" fmla="*/ 1076801 h 1325601"/>
                <a:gd name="connsiteX13" fmla="*/ 1188720 w 4518660"/>
                <a:gd name="connsiteY13" fmla="*/ 594360 h 1325601"/>
                <a:gd name="connsiteX14" fmla="*/ 1287780 w 4518660"/>
                <a:gd name="connsiteY14" fmla="*/ 388620 h 1325601"/>
                <a:gd name="connsiteX15" fmla="*/ 1369219 w 4518660"/>
                <a:gd name="connsiteY15" fmla="*/ 284797 h 1325601"/>
                <a:gd name="connsiteX16" fmla="*/ 1417320 w 4518660"/>
                <a:gd name="connsiteY16" fmla="*/ 259080 h 1325601"/>
                <a:gd name="connsiteX17" fmla="*/ 1516380 w 4518660"/>
                <a:gd name="connsiteY17" fmla="*/ 312420 h 1325601"/>
                <a:gd name="connsiteX18" fmla="*/ 1706880 w 4518660"/>
                <a:gd name="connsiteY18" fmla="*/ 609600 h 1325601"/>
                <a:gd name="connsiteX19" fmla="*/ 1798320 w 4518660"/>
                <a:gd name="connsiteY19" fmla="*/ 800100 h 1325601"/>
                <a:gd name="connsiteX20" fmla="*/ 1918335 w 4518660"/>
                <a:gd name="connsiteY20" fmla="*/ 1002982 h 1325601"/>
                <a:gd name="connsiteX21" fmla="*/ 1971199 w 4518660"/>
                <a:gd name="connsiteY21" fmla="*/ 1077754 h 1325601"/>
                <a:gd name="connsiteX22" fmla="*/ 2016443 w 4518660"/>
                <a:gd name="connsiteY22" fmla="*/ 1130618 h 1325601"/>
                <a:gd name="connsiteX23" fmla="*/ 2049780 w 4518660"/>
                <a:gd name="connsiteY23" fmla="*/ 1158240 h 1325601"/>
                <a:gd name="connsiteX24" fmla="*/ 2095500 w 4518660"/>
                <a:gd name="connsiteY24" fmla="*/ 1173480 h 1325601"/>
                <a:gd name="connsiteX25" fmla="*/ 2141220 w 4518660"/>
                <a:gd name="connsiteY25" fmla="*/ 1158240 h 1325601"/>
                <a:gd name="connsiteX26" fmla="*/ 2209800 w 4518660"/>
                <a:gd name="connsiteY26" fmla="*/ 1082040 h 1325601"/>
                <a:gd name="connsiteX27" fmla="*/ 2346960 w 4518660"/>
                <a:gd name="connsiteY27" fmla="*/ 845820 h 1325601"/>
                <a:gd name="connsiteX28" fmla="*/ 2415540 w 4518660"/>
                <a:gd name="connsiteY28" fmla="*/ 670560 h 1325601"/>
                <a:gd name="connsiteX29" fmla="*/ 2468880 w 4518660"/>
                <a:gd name="connsiteY29" fmla="*/ 556260 h 1325601"/>
                <a:gd name="connsiteX30" fmla="*/ 2529840 w 4518660"/>
                <a:gd name="connsiteY30" fmla="*/ 487680 h 1325601"/>
                <a:gd name="connsiteX31" fmla="*/ 2597785 w 4518660"/>
                <a:gd name="connsiteY31" fmla="*/ 474345 h 1325601"/>
                <a:gd name="connsiteX32" fmla="*/ 2649220 w 4518660"/>
                <a:gd name="connsiteY32" fmla="*/ 521335 h 1325601"/>
                <a:gd name="connsiteX33" fmla="*/ 2712720 w 4518660"/>
                <a:gd name="connsiteY33" fmla="*/ 586740 h 1325601"/>
                <a:gd name="connsiteX34" fmla="*/ 2821940 w 4518660"/>
                <a:gd name="connsiteY34" fmla="*/ 732155 h 1325601"/>
                <a:gd name="connsiteX35" fmla="*/ 2926080 w 4518660"/>
                <a:gd name="connsiteY35" fmla="*/ 861060 h 1325601"/>
                <a:gd name="connsiteX36" fmla="*/ 2977039 w 4518660"/>
                <a:gd name="connsiteY36" fmla="*/ 919163 h 1325601"/>
                <a:gd name="connsiteX37" fmla="*/ 3021330 w 4518660"/>
                <a:gd name="connsiteY37" fmla="*/ 968375 h 1325601"/>
                <a:gd name="connsiteX38" fmla="*/ 3139440 w 4518660"/>
                <a:gd name="connsiteY38" fmla="*/ 1005840 h 1325601"/>
                <a:gd name="connsiteX39" fmla="*/ 3253740 w 4518660"/>
                <a:gd name="connsiteY39" fmla="*/ 929640 h 1325601"/>
                <a:gd name="connsiteX40" fmla="*/ 3314700 w 4518660"/>
                <a:gd name="connsiteY40" fmla="*/ 883920 h 1325601"/>
                <a:gd name="connsiteX41" fmla="*/ 3489960 w 4518660"/>
                <a:gd name="connsiteY41" fmla="*/ 739140 h 1325601"/>
                <a:gd name="connsiteX42" fmla="*/ 3589020 w 4518660"/>
                <a:gd name="connsiteY42" fmla="*/ 678180 h 1325601"/>
                <a:gd name="connsiteX43" fmla="*/ 3634740 w 4518660"/>
                <a:gd name="connsiteY43" fmla="*/ 655320 h 1325601"/>
                <a:gd name="connsiteX44" fmla="*/ 3718560 w 4518660"/>
                <a:gd name="connsiteY44" fmla="*/ 655320 h 1325601"/>
                <a:gd name="connsiteX45" fmla="*/ 3893820 w 4518660"/>
                <a:gd name="connsiteY45" fmla="*/ 769620 h 1325601"/>
                <a:gd name="connsiteX46" fmla="*/ 4008120 w 4518660"/>
                <a:gd name="connsiteY46" fmla="*/ 861060 h 1325601"/>
                <a:gd name="connsiteX47" fmla="*/ 4152900 w 4518660"/>
                <a:gd name="connsiteY47" fmla="*/ 883920 h 1325601"/>
                <a:gd name="connsiteX48" fmla="*/ 4290060 w 4518660"/>
                <a:gd name="connsiteY48" fmla="*/ 861060 h 1325601"/>
                <a:gd name="connsiteX49" fmla="*/ 4472940 w 4518660"/>
                <a:gd name="connsiteY49" fmla="*/ 822960 h 1325601"/>
                <a:gd name="connsiteX50" fmla="*/ 4518660 w 4518660"/>
                <a:gd name="connsiteY50" fmla="*/ 800100 h 1325601"/>
                <a:gd name="connsiteX0" fmla="*/ 0 w 4518660"/>
                <a:gd name="connsiteY0" fmla="*/ 38100 h 1326787"/>
                <a:gd name="connsiteX1" fmla="*/ 53340 w 4518660"/>
                <a:gd name="connsiteY1" fmla="*/ 7620 h 1326787"/>
                <a:gd name="connsiteX2" fmla="*/ 83820 w 4518660"/>
                <a:gd name="connsiteY2" fmla="*/ 0 h 1326787"/>
                <a:gd name="connsiteX3" fmla="*/ 106680 w 4518660"/>
                <a:gd name="connsiteY3" fmla="*/ 7620 h 1326787"/>
                <a:gd name="connsiteX4" fmla="*/ 160020 w 4518660"/>
                <a:gd name="connsiteY4" fmla="*/ 45720 h 1326787"/>
                <a:gd name="connsiteX5" fmla="*/ 289560 w 4518660"/>
                <a:gd name="connsiteY5" fmla="*/ 228600 h 1326787"/>
                <a:gd name="connsiteX6" fmla="*/ 441960 w 4518660"/>
                <a:gd name="connsiteY6" fmla="*/ 594360 h 1326787"/>
                <a:gd name="connsiteX7" fmla="*/ 563880 w 4518660"/>
                <a:gd name="connsiteY7" fmla="*/ 891540 h 1326787"/>
                <a:gd name="connsiteX8" fmla="*/ 723900 w 4518660"/>
                <a:gd name="connsiteY8" fmla="*/ 1219200 h 1326787"/>
                <a:gd name="connsiteX9" fmla="*/ 822960 w 4518660"/>
                <a:gd name="connsiteY9" fmla="*/ 1318260 h 1326787"/>
                <a:gd name="connsiteX10" fmla="*/ 887730 w 4518660"/>
                <a:gd name="connsiteY10" fmla="*/ 1316355 h 1326787"/>
                <a:gd name="connsiteX11" fmla="*/ 952500 w 4518660"/>
                <a:gd name="connsiteY11" fmla="*/ 1272540 h 1326787"/>
                <a:gd name="connsiteX12" fmla="*/ 1038225 w 4518660"/>
                <a:gd name="connsiteY12" fmla="*/ 1076801 h 1326787"/>
                <a:gd name="connsiteX13" fmla="*/ 1188720 w 4518660"/>
                <a:gd name="connsiteY13" fmla="*/ 594360 h 1326787"/>
                <a:gd name="connsiteX14" fmla="*/ 1287780 w 4518660"/>
                <a:gd name="connsiteY14" fmla="*/ 388620 h 1326787"/>
                <a:gd name="connsiteX15" fmla="*/ 1369219 w 4518660"/>
                <a:gd name="connsiteY15" fmla="*/ 284797 h 1326787"/>
                <a:gd name="connsiteX16" fmla="*/ 1417320 w 4518660"/>
                <a:gd name="connsiteY16" fmla="*/ 259080 h 1326787"/>
                <a:gd name="connsiteX17" fmla="*/ 1516380 w 4518660"/>
                <a:gd name="connsiteY17" fmla="*/ 312420 h 1326787"/>
                <a:gd name="connsiteX18" fmla="*/ 1706880 w 4518660"/>
                <a:gd name="connsiteY18" fmla="*/ 609600 h 1326787"/>
                <a:gd name="connsiteX19" fmla="*/ 1798320 w 4518660"/>
                <a:gd name="connsiteY19" fmla="*/ 800100 h 1326787"/>
                <a:gd name="connsiteX20" fmla="*/ 1918335 w 4518660"/>
                <a:gd name="connsiteY20" fmla="*/ 1002982 h 1326787"/>
                <a:gd name="connsiteX21" fmla="*/ 1971199 w 4518660"/>
                <a:gd name="connsiteY21" fmla="*/ 1077754 h 1326787"/>
                <a:gd name="connsiteX22" fmla="*/ 2016443 w 4518660"/>
                <a:gd name="connsiteY22" fmla="*/ 1130618 h 1326787"/>
                <a:gd name="connsiteX23" fmla="*/ 2049780 w 4518660"/>
                <a:gd name="connsiteY23" fmla="*/ 1158240 h 1326787"/>
                <a:gd name="connsiteX24" fmla="*/ 2095500 w 4518660"/>
                <a:gd name="connsiteY24" fmla="*/ 1173480 h 1326787"/>
                <a:gd name="connsiteX25" fmla="*/ 2141220 w 4518660"/>
                <a:gd name="connsiteY25" fmla="*/ 1158240 h 1326787"/>
                <a:gd name="connsiteX26" fmla="*/ 2209800 w 4518660"/>
                <a:gd name="connsiteY26" fmla="*/ 1082040 h 1326787"/>
                <a:gd name="connsiteX27" fmla="*/ 2346960 w 4518660"/>
                <a:gd name="connsiteY27" fmla="*/ 845820 h 1326787"/>
                <a:gd name="connsiteX28" fmla="*/ 2415540 w 4518660"/>
                <a:gd name="connsiteY28" fmla="*/ 670560 h 1326787"/>
                <a:gd name="connsiteX29" fmla="*/ 2468880 w 4518660"/>
                <a:gd name="connsiteY29" fmla="*/ 556260 h 1326787"/>
                <a:gd name="connsiteX30" fmla="*/ 2529840 w 4518660"/>
                <a:gd name="connsiteY30" fmla="*/ 487680 h 1326787"/>
                <a:gd name="connsiteX31" fmla="*/ 2597785 w 4518660"/>
                <a:gd name="connsiteY31" fmla="*/ 474345 h 1326787"/>
                <a:gd name="connsiteX32" fmla="*/ 2649220 w 4518660"/>
                <a:gd name="connsiteY32" fmla="*/ 521335 h 1326787"/>
                <a:gd name="connsiteX33" fmla="*/ 2712720 w 4518660"/>
                <a:gd name="connsiteY33" fmla="*/ 586740 h 1326787"/>
                <a:gd name="connsiteX34" fmla="*/ 2821940 w 4518660"/>
                <a:gd name="connsiteY34" fmla="*/ 732155 h 1326787"/>
                <a:gd name="connsiteX35" fmla="*/ 2926080 w 4518660"/>
                <a:gd name="connsiteY35" fmla="*/ 861060 h 1326787"/>
                <a:gd name="connsiteX36" fmla="*/ 2977039 w 4518660"/>
                <a:gd name="connsiteY36" fmla="*/ 919163 h 1326787"/>
                <a:gd name="connsiteX37" fmla="*/ 3021330 w 4518660"/>
                <a:gd name="connsiteY37" fmla="*/ 968375 h 1326787"/>
                <a:gd name="connsiteX38" fmla="*/ 3139440 w 4518660"/>
                <a:gd name="connsiteY38" fmla="*/ 1005840 h 1326787"/>
                <a:gd name="connsiteX39" fmla="*/ 3253740 w 4518660"/>
                <a:gd name="connsiteY39" fmla="*/ 929640 h 1326787"/>
                <a:gd name="connsiteX40" fmla="*/ 3314700 w 4518660"/>
                <a:gd name="connsiteY40" fmla="*/ 883920 h 1326787"/>
                <a:gd name="connsiteX41" fmla="*/ 3489960 w 4518660"/>
                <a:gd name="connsiteY41" fmla="*/ 739140 h 1326787"/>
                <a:gd name="connsiteX42" fmla="*/ 3589020 w 4518660"/>
                <a:gd name="connsiteY42" fmla="*/ 678180 h 1326787"/>
                <a:gd name="connsiteX43" fmla="*/ 3634740 w 4518660"/>
                <a:gd name="connsiteY43" fmla="*/ 655320 h 1326787"/>
                <a:gd name="connsiteX44" fmla="*/ 3718560 w 4518660"/>
                <a:gd name="connsiteY44" fmla="*/ 655320 h 1326787"/>
                <a:gd name="connsiteX45" fmla="*/ 3893820 w 4518660"/>
                <a:gd name="connsiteY45" fmla="*/ 769620 h 1326787"/>
                <a:gd name="connsiteX46" fmla="*/ 4008120 w 4518660"/>
                <a:gd name="connsiteY46" fmla="*/ 861060 h 1326787"/>
                <a:gd name="connsiteX47" fmla="*/ 4152900 w 4518660"/>
                <a:gd name="connsiteY47" fmla="*/ 883920 h 1326787"/>
                <a:gd name="connsiteX48" fmla="*/ 4290060 w 4518660"/>
                <a:gd name="connsiteY48" fmla="*/ 861060 h 1326787"/>
                <a:gd name="connsiteX49" fmla="*/ 4472940 w 4518660"/>
                <a:gd name="connsiteY49" fmla="*/ 822960 h 1326787"/>
                <a:gd name="connsiteX50" fmla="*/ 4518660 w 4518660"/>
                <a:gd name="connsiteY50" fmla="*/ 800100 h 132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18660" h="1326787">
                  <a:moveTo>
                    <a:pt x="0" y="38100"/>
                  </a:moveTo>
                  <a:lnTo>
                    <a:pt x="53340" y="7620"/>
                  </a:lnTo>
                  <a:cubicBezTo>
                    <a:pt x="67310" y="1270"/>
                    <a:pt x="83820" y="0"/>
                    <a:pt x="83820" y="0"/>
                  </a:cubicBezTo>
                  <a:cubicBezTo>
                    <a:pt x="92710" y="0"/>
                    <a:pt x="93980" y="0"/>
                    <a:pt x="106680" y="7620"/>
                  </a:cubicBezTo>
                  <a:cubicBezTo>
                    <a:pt x="119380" y="15240"/>
                    <a:pt x="129540" y="8890"/>
                    <a:pt x="160020" y="45720"/>
                  </a:cubicBezTo>
                  <a:cubicBezTo>
                    <a:pt x="190500" y="82550"/>
                    <a:pt x="242570" y="137160"/>
                    <a:pt x="289560" y="228600"/>
                  </a:cubicBezTo>
                  <a:cubicBezTo>
                    <a:pt x="336550" y="320040"/>
                    <a:pt x="396240" y="483870"/>
                    <a:pt x="441960" y="594360"/>
                  </a:cubicBezTo>
                  <a:cubicBezTo>
                    <a:pt x="487680" y="704850"/>
                    <a:pt x="516890" y="787400"/>
                    <a:pt x="563880" y="891540"/>
                  </a:cubicBezTo>
                  <a:cubicBezTo>
                    <a:pt x="610870" y="995680"/>
                    <a:pt x="680720" y="1148080"/>
                    <a:pt x="723900" y="1219200"/>
                  </a:cubicBezTo>
                  <a:cubicBezTo>
                    <a:pt x="767080" y="1290320"/>
                    <a:pt x="795655" y="1302068"/>
                    <a:pt x="822960" y="1318260"/>
                  </a:cubicBezTo>
                  <a:cubicBezTo>
                    <a:pt x="850265" y="1334452"/>
                    <a:pt x="866140" y="1323975"/>
                    <a:pt x="887730" y="1316355"/>
                  </a:cubicBezTo>
                  <a:cubicBezTo>
                    <a:pt x="909320" y="1308735"/>
                    <a:pt x="927418" y="1312466"/>
                    <a:pt x="952500" y="1272540"/>
                  </a:cubicBezTo>
                  <a:cubicBezTo>
                    <a:pt x="977582" y="1232614"/>
                    <a:pt x="998855" y="1189831"/>
                    <a:pt x="1038225" y="1076801"/>
                  </a:cubicBezTo>
                  <a:cubicBezTo>
                    <a:pt x="1077595" y="963771"/>
                    <a:pt x="1147128" y="709057"/>
                    <a:pt x="1188720" y="594360"/>
                  </a:cubicBezTo>
                  <a:cubicBezTo>
                    <a:pt x="1230312" y="479663"/>
                    <a:pt x="1257697" y="440214"/>
                    <a:pt x="1287780" y="388620"/>
                  </a:cubicBezTo>
                  <a:cubicBezTo>
                    <a:pt x="1317863" y="337026"/>
                    <a:pt x="1347629" y="306387"/>
                    <a:pt x="1369219" y="284797"/>
                  </a:cubicBezTo>
                  <a:cubicBezTo>
                    <a:pt x="1390809" y="263207"/>
                    <a:pt x="1392793" y="254476"/>
                    <a:pt x="1417320" y="259080"/>
                  </a:cubicBezTo>
                  <a:cubicBezTo>
                    <a:pt x="1441847" y="263684"/>
                    <a:pt x="1468120" y="254000"/>
                    <a:pt x="1516380" y="312420"/>
                  </a:cubicBezTo>
                  <a:cubicBezTo>
                    <a:pt x="1564640" y="370840"/>
                    <a:pt x="1659890" y="528320"/>
                    <a:pt x="1706880" y="609600"/>
                  </a:cubicBezTo>
                  <a:cubicBezTo>
                    <a:pt x="1753870" y="690880"/>
                    <a:pt x="1763078" y="734536"/>
                    <a:pt x="1798320" y="800100"/>
                  </a:cubicBezTo>
                  <a:cubicBezTo>
                    <a:pt x="1833563" y="865664"/>
                    <a:pt x="1889522" y="956706"/>
                    <a:pt x="1918335" y="1002982"/>
                  </a:cubicBezTo>
                  <a:cubicBezTo>
                    <a:pt x="1947148" y="1049258"/>
                    <a:pt x="1954848" y="1056481"/>
                    <a:pt x="1971199" y="1077754"/>
                  </a:cubicBezTo>
                  <a:cubicBezTo>
                    <a:pt x="1987550" y="1099027"/>
                    <a:pt x="2003346" y="1117204"/>
                    <a:pt x="2016443" y="1130618"/>
                  </a:cubicBezTo>
                  <a:cubicBezTo>
                    <a:pt x="2029540" y="1144032"/>
                    <a:pt x="2036604" y="1151096"/>
                    <a:pt x="2049780" y="1158240"/>
                  </a:cubicBezTo>
                  <a:cubicBezTo>
                    <a:pt x="2062956" y="1165384"/>
                    <a:pt x="2080260" y="1173480"/>
                    <a:pt x="2095500" y="1173480"/>
                  </a:cubicBezTo>
                  <a:cubicBezTo>
                    <a:pt x="2110740" y="1173480"/>
                    <a:pt x="2122170" y="1173480"/>
                    <a:pt x="2141220" y="1158240"/>
                  </a:cubicBezTo>
                  <a:cubicBezTo>
                    <a:pt x="2160270" y="1143000"/>
                    <a:pt x="2175510" y="1134110"/>
                    <a:pt x="2209800" y="1082040"/>
                  </a:cubicBezTo>
                  <a:cubicBezTo>
                    <a:pt x="2244090" y="1029970"/>
                    <a:pt x="2312670" y="914400"/>
                    <a:pt x="2346960" y="845820"/>
                  </a:cubicBezTo>
                  <a:cubicBezTo>
                    <a:pt x="2381250" y="777240"/>
                    <a:pt x="2395220" y="718820"/>
                    <a:pt x="2415540" y="670560"/>
                  </a:cubicBezTo>
                  <a:cubicBezTo>
                    <a:pt x="2435860" y="622300"/>
                    <a:pt x="2449830" y="586740"/>
                    <a:pt x="2468880" y="556260"/>
                  </a:cubicBezTo>
                  <a:cubicBezTo>
                    <a:pt x="2487930" y="525780"/>
                    <a:pt x="2508356" y="501332"/>
                    <a:pt x="2529840" y="487680"/>
                  </a:cubicBezTo>
                  <a:cubicBezTo>
                    <a:pt x="2551324" y="474028"/>
                    <a:pt x="2577888" y="468736"/>
                    <a:pt x="2597785" y="474345"/>
                  </a:cubicBezTo>
                  <a:cubicBezTo>
                    <a:pt x="2617682" y="479954"/>
                    <a:pt x="2630064" y="502603"/>
                    <a:pt x="2649220" y="521335"/>
                  </a:cubicBezTo>
                  <a:cubicBezTo>
                    <a:pt x="2668376" y="540067"/>
                    <a:pt x="2683933" y="551603"/>
                    <a:pt x="2712720" y="586740"/>
                  </a:cubicBezTo>
                  <a:cubicBezTo>
                    <a:pt x="2741507" y="621877"/>
                    <a:pt x="2786380" y="686435"/>
                    <a:pt x="2821940" y="732155"/>
                  </a:cubicBezTo>
                  <a:cubicBezTo>
                    <a:pt x="2857500" y="777875"/>
                    <a:pt x="2900230" y="829892"/>
                    <a:pt x="2926080" y="861060"/>
                  </a:cubicBezTo>
                  <a:cubicBezTo>
                    <a:pt x="2951930" y="892228"/>
                    <a:pt x="2961164" y="901277"/>
                    <a:pt x="2977039" y="919163"/>
                  </a:cubicBezTo>
                  <a:cubicBezTo>
                    <a:pt x="2992914" y="937049"/>
                    <a:pt x="2994263" y="953929"/>
                    <a:pt x="3021330" y="968375"/>
                  </a:cubicBezTo>
                  <a:cubicBezTo>
                    <a:pt x="3048397" y="982821"/>
                    <a:pt x="3100705" y="1012296"/>
                    <a:pt x="3139440" y="1005840"/>
                  </a:cubicBezTo>
                  <a:cubicBezTo>
                    <a:pt x="3178175" y="999384"/>
                    <a:pt x="3224530" y="949960"/>
                    <a:pt x="3253740" y="929640"/>
                  </a:cubicBezTo>
                  <a:cubicBezTo>
                    <a:pt x="3282950" y="909320"/>
                    <a:pt x="3275330" y="915670"/>
                    <a:pt x="3314700" y="883920"/>
                  </a:cubicBezTo>
                  <a:cubicBezTo>
                    <a:pt x="3354070" y="852170"/>
                    <a:pt x="3444240" y="773430"/>
                    <a:pt x="3489960" y="739140"/>
                  </a:cubicBezTo>
                  <a:cubicBezTo>
                    <a:pt x="3535680" y="704850"/>
                    <a:pt x="3564890" y="692150"/>
                    <a:pt x="3589020" y="678180"/>
                  </a:cubicBezTo>
                  <a:cubicBezTo>
                    <a:pt x="3613150" y="664210"/>
                    <a:pt x="3613150" y="659130"/>
                    <a:pt x="3634740" y="655320"/>
                  </a:cubicBezTo>
                  <a:cubicBezTo>
                    <a:pt x="3656330" y="651510"/>
                    <a:pt x="3675380" y="636270"/>
                    <a:pt x="3718560" y="655320"/>
                  </a:cubicBezTo>
                  <a:cubicBezTo>
                    <a:pt x="3761740" y="674370"/>
                    <a:pt x="3845560" y="735330"/>
                    <a:pt x="3893820" y="769620"/>
                  </a:cubicBezTo>
                  <a:cubicBezTo>
                    <a:pt x="3942080" y="803910"/>
                    <a:pt x="3964940" y="842010"/>
                    <a:pt x="4008120" y="861060"/>
                  </a:cubicBezTo>
                  <a:cubicBezTo>
                    <a:pt x="4051300" y="880110"/>
                    <a:pt x="4105910" y="883920"/>
                    <a:pt x="4152900" y="883920"/>
                  </a:cubicBezTo>
                  <a:cubicBezTo>
                    <a:pt x="4199890" y="883920"/>
                    <a:pt x="4236720" y="871220"/>
                    <a:pt x="4290060" y="861060"/>
                  </a:cubicBezTo>
                  <a:cubicBezTo>
                    <a:pt x="4343400" y="850900"/>
                    <a:pt x="4434840" y="833120"/>
                    <a:pt x="4472940" y="822960"/>
                  </a:cubicBezTo>
                  <a:cubicBezTo>
                    <a:pt x="4511040" y="812800"/>
                    <a:pt x="4514850" y="806450"/>
                    <a:pt x="4518660" y="800100"/>
                  </a:cubicBezTo>
                </a:path>
              </a:pathLst>
            </a:custGeom>
            <a:noFill/>
            <a:ln w="57150"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A27EC3E-BB79-62AA-2D18-94BEC0DACF73}"/>
                </a:ext>
              </a:extLst>
            </p:cNvPr>
            <p:cNvCxnSpPr/>
            <p:nvPr/>
          </p:nvCxnSpPr>
          <p:spPr>
            <a:xfrm>
              <a:off x="8151014" y="5194635"/>
              <a:ext cx="3544222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arrow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83703F-A691-E00C-A0F6-5D89EBCD2920}"/>
                </a:ext>
              </a:extLst>
            </p:cNvPr>
            <p:cNvSpPr txBox="1"/>
            <p:nvPr/>
          </p:nvSpPr>
          <p:spPr>
            <a:xfrm>
              <a:off x="9602219" y="4944382"/>
              <a:ext cx="17298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BULLWHIP EFFECT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E154673C-043E-5746-7E30-5C768BA3EFD3}"/>
              </a:ext>
            </a:extLst>
          </p:cNvPr>
          <p:cNvSpPr txBox="1"/>
          <p:nvPr/>
        </p:nvSpPr>
        <p:spPr>
          <a:xfrm>
            <a:off x="1216550" y="6215747"/>
            <a:ext cx="1119281" cy="3231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500" dirty="0"/>
              <a:t>Blue Yonder</a:t>
            </a:r>
          </a:p>
        </p:txBody>
      </p:sp>
    </p:spTree>
    <p:extLst>
      <p:ext uri="{BB962C8B-B14F-4D97-AF65-F5344CB8AC3E}">
        <p14:creationId xmlns:p14="http://schemas.microsoft.com/office/powerpoint/2010/main" val="237642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C362-DFC4-BBD5-E5B7-2953C6B0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17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D64E72-5BC1-2027-5443-637CD2C8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5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E0AA2-01D9-9035-D874-2ADEFDF66238}"/>
              </a:ext>
            </a:extLst>
          </p:cNvPr>
          <p:cNvSpPr txBox="1"/>
          <p:nvPr/>
        </p:nvSpPr>
        <p:spPr>
          <a:xfrm>
            <a:off x="7751429" y="2305877"/>
            <a:ext cx="3602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AI at peak of inflated expectations</a:t>
            </a:r>
          </a:p>
          <a:p>
            <a:endParaRPr lang="en-GB" sz="2400" dirty="0"/>
          </a:p>
          <a:p>
            <a:r>
              <a:rPr lang="en-GB" sz="2400" dirty="0"/>
              <a:t>still: there is now something to play with</a:t>
            </a:r>
          </a:p>
        </p:txBody>
      </p:sp>
    </p:spTree>
    <p:extLst>
      <p:ext uri="{BB962C8B-B14F-4D97-AF65-F5344CB8AC3E}">
        <p14:creationId xmlns:p14="http://schemas.microsoft.com/office/powerpoint/2010/main" val="2144977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A84C-3519-8387-6BF5-EB02E8D6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Biggest Business Impact of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BFD78-E22C-4EDD-C551-CB682B09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customer operations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interactions with customers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marketing &amp; sales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generation of creative content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A68F-3B81-ACF8-3BA6-A255443F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18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80383-7134-1926-5F4E-E13BD9437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840" y="1487455"/>
            <a:ext cx="4637960" cy="486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44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6C10-C23D-8ED6-B935-681AAB8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4121-D6DA-37B2-3878-5C95813A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LLM: text-to-code</a:t>
            </a:r>
          </a:p>
          <a:p>
            <a:pPr marL="0" indent="0">
              <a:buNone/>
            </a:pPr>
            <a:r>
              <a:rPr lang="en-GB" dirty="0"/>
              <a:t>prominent example: GitHub Copilot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FEFA6-037F-2AD8-61AC-63F7CE7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D2692-35C6-ABD3-A3FE-3232BA54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6390"/>
            <a:ext cx="9888110" cy="344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9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424991" y="610350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but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99C8C-D16E-C320-E86E-4C8347BE2AE1}"/>
              </a:ext>
            </a:extLst>
          </p:cNvPr>
          <p:cNvSpPr txBox="1"/>
          <p:nvPr/>
        </p:nvSpPr>
        <p:spPr>
          <a:xfrm>
            <a:off x="9645096" y="3340375"/>
            <a:ext cx="9883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MOTOR Ai</a:t>
            </a:r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5622-99F8-C90F-C403-5390F35B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72422"/>
                </a:solidFill>
              </a:rPr>
              <a:t>C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opilot for Knowledge </a:t>
            </a:r>
            <a:r>
              <a:rPr lang="en-GB" dirty="0">
                <a:solidFill>
                  <a:srgbClr val="272422"/>
                </a:solidFill>
              </a:rPr>
              <a:t>W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orkers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76BB-8D2A-60E9-A26B-B6942868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D1F9D-064C-063B-56A3-54BB8115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0" y="2321273"/>
            <a:ext cx="3601941" cy="4492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3731AF-8ABD-C5F1-D21C-46D933B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51" y="2315410"/>
            <a:ext cx="2632247" cy="4542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6D941C-C725-4B15-6FDA-D3D56C5974DA}"/>
              </a:ext>
            </a:extLst>
          </p:cNvPr>
          <p:cNvSpPr txBox="1"/>
          <p:nvPr/>
        </p:nvSpPr>
        <p:spPr>
          <a:xfrm>
            <a:off x="3357723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03CCB-1C01-4EEC-1DF9-0B3572A6517F}"/>
              </a:ext>
            </a:extLst>
          </p:cNvPr>
          <p:cNvSpPr txBox="1"/>
          <p:nvPr/>
        </p:nvSpPr>
        <p:spPr>
          <a:xfrm>
            <a:off x="389610" y="1469024"/>
            <a:ext cx="62341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multi-modal models (text and images) enable image understanding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C066D6-CE6D-D4E7-AD30-1B2C7A715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980" y="2769239"/>
            <a:ext cx="3808389" cy="4050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DD4371-7CBE-37E3-8E0A-AB2C750C98AD}"/>
              </a:ext>
            </a:extLst>
          </p:cNvPr>
          <p:cNvSpPr txBox="1"/>
          <p:nvPr/>
        </p:nvSpPr>
        <p:spPr>
          <a:xfrm>
            <a:off x="7467191" y="1876687"/>
            <a:ext cx="3886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and execution of high-level user requests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4AE95A-68DA-333C-FC7B-D204C4AEFCD6}"/>
              </a:ext>
            </a:extLst>
          </p:cNvPr>
          <p:cNvSpPr txBox="1"/>
          <p:nvPr/>
        </p:nvSpPr>
        <p:spPr>
          <a:xfrm>
            <a:off x="11001369" y="589480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723262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8ED5-93D1-9308-9C98-27ADF54E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Potential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A3CB7-B7DE-C8F5-F144-4C2AD4DE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21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3A5E1-178A-6730-BBE3-0A52704E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28" y="818267"/>
            <a:ext cx="4346076" cy="553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71B5-0FC3-5785-BDEF-57AFFB0D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6570"/>
            <a:ext cx="4870837" cy="3631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7AB5CC-B064-8013-F7CD-00ECC0F22082}"/>
              </a:ext>
            </a:extLst>
          </p:cNvPr>
          <p:cNvSpPr txBox="1"/>
          <p:nvPr/>
        </p:nvSpPr>
        <p:spPr>
          <a:xfrm>
            <a:off x="6790779" y="301595"/>
            <a:ext cx="528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i="1" dirty="0"/>
              <a:t>automate white-collar more than blue-collar jobs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42CCD-4402-2DD4-8125-CA172CA25EA2}"/>
              </a:ext>
            </a:extLst>
          </p:cNvPr>
          <p:cNvSpPr txBox="1"/>
          <p:nvPr/>
        </p:nvSpPr>
        <p:spPr>
          <a:xfrm>
            <a:off x="838200" y="1690688"/>
            <a:ext cx="5896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/>
              <a:t>(generative) AI could free up 70% of employees’ time</a:t>
            </a:r>
          </a:p>
          <a:p>
            <a:endParaRPr lang="en-GB" sz="2000" i="1" dirty="0"/>
          </a:p>
          <a:p>
            <a:r>
              <a:rPr lang="en-GB" sz="2000" i="1" dirty="0"/>
              <a:t>half of today’s work activities could be automated between 2030 and 2060</a:t>
            </a:r>
          </a:p>
        </p:txBody>
      </p:sp>
    </p:spTree>
    <p:extLst>
      <p:ext uri="{BB962C8B-B14F-4D97-AF65-F5344CB8AC3E}">
        <p14:creationId xmlns:p14="http://schemas.microsoft.com/office/powerpoint/2010/main" val="1954746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Engineering &amp; Tech Stack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73DD-C3D9-ED60-996A-13AAA995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Python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BB342-F769-D23E-E7DF-9E0E8C48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23</a:t>
            </a:fld>
            <a:endParaRPr lang="en-GB"/>
          </a:p>
        </p:txBody>
      </p:sp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55628D74-DA4B-6F63-C9D8-F1AC80CA8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7" y="1850453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>
            <a:extLst>
              <a:ext uri="{FF2B5EF4-FFF2-40B4-BE49-F238E27FC236}">
                <a16:creationId xmlns:a16="http://schemas.microsoft.com/office/drawing/2014/main" id="{1B0D0D11-3DB6-56CB-B9BE-C72CF8840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329" y="1852092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ndefined">
            <a:extLst>
              <a:ext uri="{FF2B5EF4-FFF2-40B4-BE49-F238E27FC236}">
                <a16:creationId xmlns:a16="http://schemas.microsoft.com/office/drawing/2014/main" id="{6F39D51C-AD24-00E3-D8D7-A0F3AA0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943" y="4945559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undefined">
            <a:extLst>
              <a:ext uri="{FF2B5EF4-FFF2-40B4-BE49-F238E27FC236}">
                <a16:creationId xmlns:a16="http://schemas.microsoft.com/office/drawing/2014/main" id="{B85138E7-5CA9-BA8C-BA60-F2B1FAB6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915" y="2776093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undefined">
            <a:extLst>
              <a:ext uri="{FF2B5EF4-FFF2-40B4-BE49-F238E27FC236}">
                <a16:creationId xmlns:a16="http://schemas.microsoft.com/office/drawing/2014/main" id="{642E3D6D-4E98-CDD4-EE2E-FB226EDA2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12" y="396396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SciPy and NumPy - Full Stack Python">
            <a:extLst>
              <a:ext uri="{FF2B5EF4-FFF2-40B4-BE49-F238E27FC236}">
                <a16:creationId xmlns:a16="http://schemas.microsoft.com/office/drawing/2014/main" id="{69C9BED7-C6FC-D96D-0844-04CBD3805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01" y="4757867"/>
            <a:ext cx="2321853" cy="92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061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7853-6FA9-A258-FA32-CD793CA1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Frameworks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6140-9D9A-B7E8-A111-E6DCEEF30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pic>
        <p:nvPicPr>
          <p:cNvPr id="3074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42CBA847-EF72-D5E3-EE5E-9FE618821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72" y="2860381"/>
            <a:ext cx="5686190" cy="11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A191C9AC-E485-E98C-61DA-9D843952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183" y="2271483"/>
            <a:ext cx="6094674" cy="204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369B9-E6B9-F64B-E834-44141D9AAFBE}"/>
              </a:ext>
            </a:extLst>
          </p:cNvPr>
          <p:cNvSpPr txBox="1"/>
          <p:nvPr/>
        </p:nvSpPr>
        <p:spPr>
          <a:xfrm>
            <a:off x="3225246" y="5486224"/>
            <a:ext cx="5245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need for lots of memory and compute …</a:t>
            </a:r>
          </a:p>
        </p:txBody>
      </p:sp>
    </p:spTree>
    <p:extLst>
      <p:ext uri="{BB962C8B-B14F-4D97-AF65-F5344CB8AC3E}">
        <p14:creationId xmlns:p14="http://schemas.microsoft.com/office/powerpoint/2010/main" val="2331684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55D-DAFB-C8C4-DABE-7601815C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IaaS, PaaS, SaaS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C2098-D1E5-167D-3715-31126632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5122" name="Picture 2" descr="Microsoft Azure Certifications Path - A Cloud Xpert">
            <a:extLst>
              <a:ext uri="{FF2B5EF4-FFF2-40B4-BE49-F238E27FC236}">
                <a16:creationId xmlns:a16="http://schemas.microsoft.com/office/drawing/2014/main" id="{43276E96-F91F-3420-61FA-AF221A40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041"/>
            <a:ext cx="3581401" cy="201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oogle Cloud - eco">
            <a:extLst>
              <a:ext uri="{FF2B5EF4-FFF2-40B4-BE49-F238E27FC236}">
                <a16:creationId xmlns:a16="http://schemas.microsoft.com/office/drawing/2014/main" id="{9944FE2D-0852-588C-9DE9-3282E416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793" y="1651902"/>
            <a:ext cx="2472813" cy="247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75E959C-112B-BB29-C409-3F5AD33E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565" y="2225528"/>
            <a:ext cx="221510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ocker Announces Docker Desktop Enterprise for Building and Deploying ...">
            <a:extLst>
              <a:ext uri="{FF2B5EF4-FFF2-40B4-BE49-F238E27FC236}">
                <a16:creationId xmlns:a16="http://schemas.microsoft.com/office/drawing/2014/main" id="{3C8708C4-68BC-CA28-4D82-F0B1058AA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718" y="4672151"/>
            <a:ext cx="813365" cy="7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containers/podman - bytemeta">
            <a:extLst>
              <a:ext uri="{FF2B5EF4-FFF2-40B4-BE49-F238E27FC236}">
                <a16:creationId xmlns:a16="http://schemas.microsoft.com/office/drawing/2014/main" id="{22223817-6AC5-2FE1-E45F-ADB822CD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06" y="5509105"/>
            <a:ext cx="897418" cy="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What is Kubernetes? Here’s what you need to know - Concise Software">
            <a:extLst>
              <a:ext uri="{FF2B5EF4-FFF2-40B4-BE49-F238E27FC236}">
                <a16:creationId xmlns:a16="http://schemas.microsoft.com/office/drawing/2014/main" id="{C4175CEB-D747-0456-C043-525CCFD7E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75" y="4433611"/>
            <a:ext cx="2047892" cy="115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83AF6-1250-18B4-D12A-4C1FE5A0D487}"/>
              </a:ext>
            </a:extLst>
          </p:cNvPr>
          <p:cNvSpPr txBox="1"/>
          <p:nvPr/>
        </p:nvSpPr>
        <p:spPr>
          <a:xfrm>
            <a:off x="5275610" y="5635985"/>
            <a:ext cx="3669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example for managed service: Azure Kubernetes Service (AKS) for container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6281231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5CCC-4817-F996-0E7A-507C8604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ML in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396E1-B1F1-4503-22AD-21983A85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26</a:t>
            </a:fld>
            <a:endParaRPr lang="en-GB"/>
          </a:p>
        </p:txBody>
      </p:sp>
      <p:pic>
        <p:nvPicPr>
          <p:cNvPr id="7170" name="Picture 2" descr="What is DevOps">
            <a:extLst>
              <a:ext uri="{FF2B5EF4-FFF2-40B4-BE49-F238E27FC236}">
                <a16:creationId xmlns:a16="http://schemas.microsoft.com/office/drawing/2014/main" id="{E3736C1A-2EC8-FE35-E8A1-2CDBC4FD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775" y="2225567"/>
            <a:ext cx="6414053" cy="256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LOps vs DevOps: Let's Understand the Differences? - Analytics Vidhya">
            <a:extLst>
              <a:ext uri="{FF2B5EF4-FFF2-40B4-BE49-F238E27FC236}">
                <a16:creationId xmlns:a16="http://schemas.microsoft.com/office/drawing/2014/main" id="{07C5818D-A956-7146-DEBE-F425C1C65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53" y="2195961"/>
            <a:ext cx="4695906" cy="262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5FE9E2-4F26-8693-8567-E9289783183E}"/>
              </a:ext>
            </a:extLst>
          </p:cNvPr>
          <p:cNvSpPr txBox="1"/>
          <p:nvPr/>
        </p:nvSpPr>
        <p:spPr>
          <a:xfrm>
            <a:off x="2703776" y="5925463"/>
            <a:ext cx="67844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examples for managed ML services: Azure ML, </a:t>
            </a:r>
            <a:r>
              <a:rPr lang="en-GB" sz="2200" dirty="0" err="1"/>
              <a:t>SageMaker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4525159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3D09-BDDE-A38D-17F3-695B14A7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F134-80E2-5D75-7D19-5AAB3F74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not only compute but also cloud-based data storage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lake: raw data</a:t>
            </a:r>
          </a:p>
          <a:p>
            <a:pPr marL="0" indent="0">
              <a:buNone/>
            </a:pPr>
            <a:r>
              <a:rPr lang="en-GB" dirty="0"/>
              <a:t>data warehouse: integrated data</a:t>
            </a:r>
          </a:p>
          <a:p>
            <a:pPr marL="0" indent="0">
              <a:buNone/>
            </a:pPr>
            <a:r>
              <a:rPr lang="en-GB" dirty="0"/>
              <a:t>unification of data lake and warehouse: ETL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ELT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NoSQL example: graph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22DBD-927F-DEB8-2281-5968B13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27</a:t>
            </a:fld>
            <a:endParaRPr lang="en-GB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BC962A0-630F-AA68-1752-44A9243B6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752" y="3076569"/>
            <a:ext cx="1747205" cy="4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93D813F0-8ED1-B1A6-04AA-15741B889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002" y="2880114"/>
            <a:ext cx="1543998" cy="81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defined">
            <a:extLst>
              <a:ext uri="{FF2B5EF4-FFF2-40B4-BE49-F238E27FC236}">
                <a16:creationId xmlns:a16="http://schemas.microsoft.com/office/drawing/2014/main" id="{1B607893-EFFB-6AF4-C68E-31716820F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029654"/>
            <a:ext cx="1335776" cy="5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OBL9 - Google BigQuery">
            <a:extLst>
              <a:ext uri="{FF2B5EF4-FFF2-40B4-BE49-F238E27FC236}">
                <a16:creationId xmlns:a16="http://schemas.microsoft.com/office/drawing/2014/main" id="{5FE90E18-02BE-E74D-C132-4936B31A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069" y="3870100"/>
            <a:ext cx="1335776" cy="44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570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B471-CB4C-D4A7-AFC6-90DFA2EF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28</a:t>
            </a:fld>
            <a:endParaRPr lang="en-GB"/>
          </a:p>
        </p:txBody>
      </p:sp>
      <p:pic>
        <p:nvPicPr>
          <p:cNvPr id="9218" name="Picture 2" descr="Emerging Architectures for LLM Applications | Andreessen Horowitz">
            <a:extLst>
              <a:ext uri="{FF2B5EF4-FFF2-40B4-BE49-F238E27FC236}">
                <a16:creationId xmlns:a16="http://schemas.microsoft.com/office/drawing/2014/main" id="{508C025B-B6CB-0F23-B452-D2BFC0AE0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52" y="1988"/>
            <a:ext cx="9793623" cy="68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903BB-4C67-53F2-12E8-9E28F0C899B0}"/>
              </a:ext>
            </a:extLst>
          </p:cNvPr>
          <p:cNvSpPr txBox="1"/>
          <p:nvPr/>
        </p:nvSpPr>
        <p:spPr>
          <a:xfrm>
            <a:off x="7270144" y="23853"/>
            <a:ext cx="489005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era of large-scale models:</a:t>
            </a:r>
          </a:p>
          <a:p>
            <a:r>
              <a:rPr lang="en-GB" sz="2400" dirty="0"/>
              <a:t>AI currently on its engineering peak</a:t>
            </a:r>
          </a:p>
          <a:p>
            <a:endParaRPr lang="en-GB" sz="24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/>
              <a:t>(pre-)training out of reach for most</a:t>
            </a:r>
          </a:p>
          <a:p>
            <a:endParaRPr lang="en-GB" sz="2400" dirty="0"/>
          </a:p>
          <a:p>
            <a:r>
              <a:rPr lang="en-GB" sz="2400" dirty="0"/>
              <a:t>but applicable thanks to multi-task capabilities of in-context learning</a:t>
            </a:r>
          </a:p>
        </p:txBody>
      </p:sp>
    </p:spTree>
    <p:extLst>
      <p:ext uri="{BB962C8B-B14F-4D97-AF65-F5344CB8AC3E}">
        <p14:creationId xmlns:p14="http://schemas.microsoft.com/office/powerpoint/2010/main" val="1836100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AD0F-1BF3-BAEA-168C-6D090E9C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Future Holds: Autonomous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1E286-9E19-3D6A-358E-22E1B83A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29</a:t>
            </a:fld>
            <a:endParaRPr lang="en-GB"/>
          </a:p>
        </p:txBody>
      </p:sp>
      <p:sp>
        <p:nvSpPr>
          <p:cNvPr id="9" name="正方形/長方形 7">
            <a:extLst>
              <a:ext uri="{FF2B5EF4-FFF2-40B4-BE49-F238E27FC236}">
                <a16:creationId xmlns:a16="http://schemas.microsoft.com/office/drawing/2014/main" id="{06FB490F-BF7D-F614-CA9D-01A0E9436329}"/>
              </a:ext>
            </a:extLst>
          </p:cNvPr>
          <p:cNvSpPr/>
          <p:nvPr/>
        </p:nvSpPr>
        <p:spPr>
          <a:xfrm>
            <a:off x="1511388" y="4961634"/>
            <a:ext cx="1110950" cy="1269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p</a:t>
            </a:r>
            <a:r>
              <a:rPr kumimoji="1" lang="en-US" altLang="ja-JP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游ゴシック"/>
                <a:ea typeface="游ゴシック"/>
                <a:cs typeface="+mn-cs"/>
              </a:rPr>
              <a:t>hysical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E36C64-29E3-C9C7-1B92-46AB23D317C4}"/>
              </a:ext>
            </a:extLst>
          </p:cNvPr>
          <p:cNvSpPr/>
          <p:nvPr/>
        </p:nvSpPr>
        <p:spPr>
          <a:xfrm>
            <a:off x="1519068" y="2443506"/>
            <a:ext cx="1095591" cy="24548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cyber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1" name="楕円 35">
            <a:extLst>
              <a:ext uri="{FF2B5EF4-FFF2-40B4-BE49-F238E27FC236}">
                <a16:creationId xmlns:a16="http://schemas.microsoft.com/office/drawing/2014/main" id="{1C31B0D0-5BA6-08C0-1E6A-06F08BD1CCD8}"/>
              </a:ext>
            </a:extLst>
          </p:cNvPr>
          <p:cNvSpPr/>
          <p:nvPr/>
        </p:nvSpPr>
        <p:spPr>
          <a:xfrm>
            <a:off x="7592285" y="4222001"/>
            <a:ext cx="1939159" cy="19391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robotics: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8">
            <a:extLst>
              <a:ext uri="{FF2B5EF4-FFF2-40B4-BE49-F238E27FC236}">
                <a16:creationId xmlns:a16="http://schemas.microsoft.com/office/drawing/2014/main" id="{836A39EC-7F22-D5CD-82FF-57C801C2BEAF}"/>
              </a:ext>
            </a:extLst>
          </p:cNvPr>
          <p:cNvCxnSpPr>
            <a:cxnSpLocks/>
          </p:cNvCxnSpPr>
          <p:nvPr/>
        </p:nvCxnSpPr>
        <p:spPr>
          <a:xfrm flipV="1">
            <a:off x="4746350" y="4111779"/>
            <a:ext cx="611599" cy="5248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2A926238-331B-2074-F3AE-3F430D524C5E}"/>
              </a:ext>
            </a:extLst>
          </p:cNvPr>
          <p:cNvCxnSpPr>
            <a:cxnSpLocks/>
          </p:cNvCxnSpPr>
          <p:nvPr/>
        </p:nvCxnSpPr>
        <p:spPr>
          <a:xfrm>
            <a:off x="7099126" y="4111779"/>
            <a:ext cx="642310" cy="527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0">
            <a:extLst>
              <a:ext uri="{FF2B5EF4-FFF2-40B4-BE49-F238E27FC236}">
                <a16:creationId xmlns:a16="http://schemas.microsoft.com/office/drawing/2014/main" id="{99D8DBBE-331C-EF44-C666-79C659DABF47}"/>
              </a:ext>
            </a:extLst>
          </p:cNvPr>
          <p:cNvSpPr txBox="1"/>
          <p:nvPr/>
        </p:nvSpPr>
        <p:spPr>
          <a:xfrm>
            <a:off x="4207569" y="3927947"/>
            <a:ext cx="98777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multimodal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37BE816B-D9E9-A2CA-2215-14103B96B5C4}"/>
              </a:ext>
            </a:extLst>
          </p:cNvPr>
          <p:cNvSpPr txBox="1"/>
          <p:nvPr/>
        </p:nvSpPr>
        <p:spPr>
          <a:xfrm>
            <a:off x="7364863" y="3933833"/>
            <a:ext cx="84350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multitask</a:t>
            </a:r>
          </a:p>
        </p:txBody>
      </p:sp>
      <p:sp>
        <p:nvSpPr>
          <p:cNvPr id="17" name="正方形/長方形 54">
            <a:extLst>
              <a:ext uri="{FF2B5EF4-FFF2-40B4-BE49-F238E27FC236}">
                <a16:creationId xmlns:a16="http://schemas.microsoft.com/office/drawing/2014/main" id="{5EC9780D-3AB4-F9E6-70BC-21DBBF56BD64}"/>
              </a:ext>
            </a:extLst>
          </p:cNvPr>
          <p:cNvSpPr/>
          <p:nvPr/>
        </p:nvSpPr>
        <p:spPr>
          <a:xfrm>
            <a:off x="5406528" y="4370450"/>
            <a:ext cx="1715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agency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2E52B25-7521-464D-15C6-0F2CD4383A2B}"/>
              </a:ext>
            </a:extLst>
          </p:cNvPr>
          <p:cNvSpPr txBox="1"/>
          <p:nvPr/>
        </p:nvSpPr>
        <p:spPr>
          <a:xfrm>
            <a:off x="3231926" y="3204687"/>
            <a:ext cx="1350050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inputs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9E9640B-F2AA-DA64-D71F-1AC865B33029}"/>
              </a:ext>
            </a:extLst>
          </p:cNvPr>
          <p:cNvSpPr txBox="1"/>
          <p:nvPr/>
        </p:nvSpPr>
        <p:spPr>
          <a:xfrm>
            <a:off x="8038475" y="3204687"/>
            <a:ext cx="1576072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decisions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0" name="グループ化 6">
            <a:extLst>
              <a:ext uri="{FF2B5EF4-FFF2-40B4-BE49-F238E27FC236}">
                <a16:creationId xmlns:a16="http://schemas.microsoft.com/office/drawing/2014/main" id="{D3AC318E-80E7-B826-9E34-A739CEA8C2F1}"/>
              </a:ext>
            </a:extLst>
          </p:cNvPr>
          <p:cNvGrpSpPr/>
          <p:nvPr/>
        </p:nvGrpSpPr>
        <p:grpSpPr>
          <a:xfrm>
            <a:off x="2837823" y="4222000"/>
            <a:ext cx="2163188" cy="1939159"/>
            <a:chOff x="630604" y="2327156"/>
            <a:chExt cx="2163188" cy="1939159"/>
          </a:xfrm>
        </p:grpSpPr>
        <p:sp>
          <p:nvSpPr>
            <p:cNvPr id="21" name="楕円 3">
              <a:extLst>
                <a:ext uri="{FF2B5EF4-FFF2-40B4-BE49-F238E27FC236}">
                  <a16:creationId xmlns:a16="http://schemas.microsoft.com/office/drawing/2014/main" id="{85658538-0AE3-0E62-2456-6BAA78244E10}"/>
                </a:ext>
              </a:extLst>
            </p:cNvPr>
            <p:cNvSpPr/>
            <p:nvPr/>
          </p:nvSpPr>
          <p:spPr>
            <a:xfrm>
              <a:off x="742619" y="2327156"/>
              <a:ext cx="1939159" cy="19391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endParaRPr kumimoji="1" lang="ja-JP" alt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2" name="テキスト ボックス 5">
              <a:extLst>
                <a:ext uri="{FF2B5EF4-FFF2-40B4-BE49-F238E27FC236}">
                  <a16:creationId xmlns:a16="http://schemas.microsoft.com/office/drawing/2014/main" id="{F44F17B5-8736-B2D7-12D8-747E17F9B7DD}"/>
                </a:ext>
              </a:extLst>
            </p:cNvPr>
            <p:cNvSpPr txBox="1"/>
            <p:nvPr/>
          </p:nvSpPr>
          <p:spPr>
            <a:xfrm>
              <a:off x="630604" y="2842765"/>
              <a:ext cx="2163188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kumimoji="1"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sensing:</a:t>
              </a:r>
            </a:p>
            <a:p>
              <a:pPr algn="ctr">
                <a:spcAft>
                  <a:spcPts val="600"/>
                </a:spcAft>
              </a:pPr>
              <a:r>
                <a:rPr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perception</a:t>
              </a:r>
              <a:endParaRPr kumimoji="1" lang="ja-JP" altLang="en-US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23" name="楕円 34">
            <a:extLst>
              <a:ext uri="{FF2B5EF4-FFF2-40B4-BE49-F238E27FC236}">
                <a16:creationId xmlns:a16="http://schemas.microsoft.com/office/drawing/2014/main" id="{94CEEB28-B2C7-A9EA-1465-7A16BA57AD53}"/>
              </a:ext>
            </a:extLst>
          </p:cNvPr>
          <p:cNvSpPr/>
          <p:nvPr/>
        </p:nvSpPr>
        <p:spPr>
          <a:xfrm>
            <a:off x="5287554" y="2544264"/>
            <a:ext cx="1939159" cy="193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model: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cognition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4" name="Straight Arrow Connector 8">
            <a:extLst>
              <a:ext uri="{FF2B5EF4-FFF2-40B4-BE49-F238E27FC236}">
                <a16:creationId xmlns:a16="http://schemas.microsoft.com/office/drawing/2014/main" id="{E1B15129-80CD-E23E-1A7A-7A4FF0277A69}"/>
              </a:ext>
            </a:extLst>
          </p:cNvPr>
          <p:cNvCxnSpPr>
            <a:cxnSpLocks/>
          </p:cNvCxnSpPr>
          <p:nvPr/>
        </p:nvCxnSpPr>
        <p:spPr>
          <a:xfrm>
            <a:off x="4561052" y="3390853"/>
            <a:ext cx="634288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8">
            <a:extLst>
              <a:ext uri="{FF2B5EF4-FFF2-40B4-BE49-F238E27FC236}">
                <a16:creationId xmlns:a16="http://schemas.microsoft.com/office/drawing/2014/main" id="{81343174-BF2B-DC55-5722-51DD169DD826}"/>
              </a:ext>
            </a:extLst>
          </p:cNvPr>
          <p:cNvCxnSpPr>
            <a:cxnSpLocks/>
          </p:cNvCxnSpPr>
          <p:nvPr/>
        </p:nvCxnSpPr>
        <p:spPr>
          <a:xfrm>
            <a:off x="7352631" y="3390853"/>
            <a:ext cx="685844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7E23EE5-A9CE-A121-B68C-0D90A858224D}"/>
              </a:ext>
            </a:extLst>
          </p:cNvPr>
          <p:cNvSpPr txBox="1"/>
          <p:nvPr/>
        </p:nvSpPr>
        <p:spPr>
          <a:xfrm>
            <a:off x="4823090" y="1551047"/>
            <a:ext cx="28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learning from data</a:t>
            </a:r>
          </a:p>
        </p:txBody>
      </p:sp>
    </p:spTree>
    <p:extLst>
      <p:ext uri="{BB962C8B-B14F-4D97-AF65-F5344CB8AC3E}">
        <p14:creationId xmlns:p14="http://schemas.microsoft.com/office/powerpoint/2010/main" val="1711480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9194" y="2412828"/>
            <a:ext cx="274121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endParaRPr lang="en-GB" sz="4000" dirty="0"/>
          </a:p>
          <a:p>
            <a:endParaRPr lang="en-GB" sz="4000" dirty="0"/>
          </a:p>
          <a:p>
            <a:r>
              <a:rPr lang="en-GB" sz="2400" dirty="0"/>
              <a:t>all applications from previous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7240988" y="2412828"/>
            <a:ext cx="27412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680" y="3429000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456679" y="5919589"/>
            <a:ext cx="45956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protein structure predictions: </a:t>
            </a:r>
            <a:r>
              <a:rPr lang="en-GB" dirty="0" err="1"/>
              <a:t>AlphaFold</a:t>
            </a:r>
            <a:r>
              <a:rPr lang="en-GB" dirty="0"/>
              <a:t> (GNN)</a:t>
            </a:r>
          </a:p>
        </p:txBody>
      </p:sp>
    </p:spTree>
    <p:extLst>
      <p:ext uri="{BB962C8B-B14F-4D97-AF65-F5344CB8AC3E}">
        <p14:creationId xmlns:p14="http://schemas.microsoft.com/office/powerpoint/2010/main" val="38167276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7E48-F298-E0C9-F9EB-D98B1093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Facts and Fiction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86FC-5960-7E77-6BEB-18ED83E675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no more AI winters</a:t>
            </a:r>
          </a:p>
          <a:p>
            <a:pPr marL="0" indent="0">
              <a:buNone/>
            </a:pPr>
            <a:r>
              <a:rPr lang="en-GB" sz="2400" dirty="0"/>
              <a:t>data is everywhere, plenty of useful ML products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“classical” ML still needed</a:t>
            </a:r>
          </a:p>
          <a:p>
            <a:pPr marL="0" indent="0">
              <a:buNone/>
            </a:pPr>
            <a:r>
              <a:rPr lang="en-GB" sz="2400" dirty="0"/>
              <a:t>most value from predictive applications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Generative AI important step</a:t>
            </a:r>
          </a:p>
          <a:p>
            <a:pPr marL="0" indent="0">
              <a:buNone/>
            </a:pPr>
            <a:r>
              <a:rPr lang="en-GB" sz="2400" dirty="0"/>
              <a:t>“mirror” to see the world in different light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F1A9BD-406A-F30F-AB0F-1E45B6D7F4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(probably) still Chinese room</a:t>
            </a:r>
          </a:p>
          <a:p>
            <a:pPr marL="0" indent="0">
              <a:buNone/>
            </a:pPr>
            <a:r>
              <a:rPr lang="en-GB" sz="2400" dirty="0"/>
              <a:t>no reliable indication for real understanding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AGI is not here (yet)</a:t>
            </a:r>
          </a:p>
          <a:p>
            <a:pPr marL="0" indent="0">
              <a:buNone/>
            </a:pPr>
            <a:r>
              <a:rPr lang="en-GB" sz="2400" dirty="0"/>
              <a:t>but performance of multi-task and multi-modal models still improving with scale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AI no (foreseeable) existential risk</a:t>
            </a:r>
          </a:p>
          <a:p>
            <a:pPr marL="0" indent="0">
              <a:buNone/>
            </a:pPr>
            <a:r>
              <a:rPr lang="en-GB" sz="2400" dirty="0"/>
              <a:t>more realistic and near-term risk: small number of companies control AI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1FEC7-DFBC-9374-12B3-837D7037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225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ML Models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44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290741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4809708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4820852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1603499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2216939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1604073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2235688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3638877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3812543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626202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45481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4692009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485964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F6397F-CBC1-463C-54A7-B88D9DF68B55}"/>
              </a:ext>
            </a:extLst>
          </p:cNvPr>
          <p:cNvSpPr txBox="1"/>
          <p:nvPr/>
        </p:nvSpPr>
        <p:spPr>
          <a:xfrm>
            <a:off x="3865901" y="6077247"/>
            <a:ext cx="3615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usually rather narrow tasks</a:t>
            </a:r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2717414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162043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60198" y="4927682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4302868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55657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8AF24-A8B4-15EE-96BC-5C0839204FF0}"/>
              </a:ext>
            </a:extLst>
          </p:cNvPr>
          <p:cNvSpPr txBox="1"/>
          <p:nvPr/>
        </p:nvSpPr>
        <p:spPr>
          <a:xfrm>
            <a:off x="583569" y="5954188"/>
            <a:ext cx="311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deep learning</a:t>
            </a:r>
            <a:r>
              <a:rPr lang="en-GB" sz="1600" dirty="0"/>
              <a:t>: many hidden layers</a:t>
            </a:r>
          </a:p>
          <a:p>
            <a:r>
              <a:rPr lang="en-GB" sz="1600" dirty="0"/>
              <a:t>computer vision: CNN</a:t>
            </a:r>
          </a:p>
          <a:p>
            <a:r>
              <a:rPr lang="en-GB" sz="1600" dirty="0"/>
              <a:t>NLP: transformer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E8D5-AE86-20C5-7594-C91C44E98313}"/>
              </a:ext>
            </a:extLst>
          </p:cNvPr>
          <p:cNvSpPr txBox="1"/>
          <p:nvPr/>
        </p:nvSpPr>
        <p:spPr>
          <a:xfrm>
            <a:off x="8025561" y="6030423"/>
            <a:ext cx="313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mainly used for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C357-F3F9-624E-F77D-C59E8846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Discriminative (Predictive)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94CF-599A-E348-6C67-E72863A88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610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discriminative models:</a:t>
            </a:r>
          </a:p>
          <a:p>
            <a:pPr marL="0" indent="0">
              <a:buNone/>
            </a:pPr>
            <a:r>
              <a:rPr lang="en-GB" dirty="0"/>
              <a:t>prediction/estimation of labels (classification) or numerical values (regression)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 for discriminative tasks:</a:t>
            </a:r>
          </a:p>
          <a:p>
            <a:r>
              <a:rPr lang="en-GB" dirty="0"/>
              <a:t>object recognition</a:t>
            </a:r>
          </a:p>
          <a:p>
            <a:r>
              <a:rPr lang="en-GB" dirty="0"/>
              <a:t>demand forecasting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generative models:</a:t>
            </a:r>
          </a:p>
          <a:p>
            <a:pPr marL="0" indent="0">
              <a:buNone/>
            </a:pPr>
            <a:r>
              <a:rPr lang="en-GB" dirty="0"/>
              <a:t>generation of new data according to data distribution seen in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4BC8-AC5D-8F3F-047D-871335D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BA6A0D-0333-C943-3103-18121F01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09" y="2884818"/>
            <a:ext cx="4977491" cy="2239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D105EB-8DBB-2898-9DED-72431571B835}"/>
              </a:ext>
            </a:extLst>
          </p:cNvPr>
          <p:cNvSpPr txBox="1"/>
          <p:nvPr/>
        </p:nvSpPr>
        <p:spPr>
          <a:xfrm>
            <a:off x="10875294" y="51241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AF109F-B218-D8DA-07B1-A1870D2B66A0}"/>
              </a:ext>
            </a:extLst>
          </p:cNvPr>
          <p:cNvSpPr txBox="1"/>
          <p:nvPr/>
        </p:nvSpPr>
        <p:spPr>
          <a:xfrm>
            <a:off x="7214509" y="2380549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B70C6-3278-6C9B-F124-6C9C0F899FF1}"/>
              </a:ext>
            </a:extLst>
          </p:cNvPr>
          <p:cNvSpPr txBox="1"/>
          <p:nvPr/>
        </p:nvSpPr>
        <p:spPr>
          <a:xfrm>
            <a:off x="9698694" y="2374718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603912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E417-D4A8-F9B9-20C4-FEE72F60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C293-6AD7-D2DB-9227-14B51581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new paradigm for ML workflow:</a:t>
            </a:r>
          </a:p>
          <a:p>
            <a:pPr marL="0" indent="0">
              <a:buNone/>
            </a:pPr>
            <a:r>
              <a:rPr lang="en-GB" b="1" dirty="0"/>
              <a:t>prompt engineering</a:t>
            </a:r>
            <a:r>
              <a:rPr lang="en-GB" dirty="0"/>
              <a:t> (low/no code)</a:t>
            </a:r>
          </a:p>
          <a:p>
            <a:pPr marL="0" indent="0">
              <a:buNone/>
            </a:pPr>
            <a:r>
              <a:rPr lang="en-GB" dirty="0"/>
              <a:t>instead of classic training (fit) and inference (predict) steps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multi-task (and multi-modal) models</a:t>
            </a:r>
          </a:p>
          <a:p>
            <a:pPr marL="0" indent="0">
              <a:buNone/>
            </a:pPr>
            <a:r>
              <a:rPr lang="en-GB" dirty="0"/>
              <a:t>instead of narrow use cases of discriminative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3B30-BCB0-BF4D-E604-5FFD2DC0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968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3639</TotalTime>
  <Words>1075</Words>
  <Application>Microsoft Office PowerPoint</Application>
  <PresentationFormat>Widescreen</PresentationFormat>
  <Paragraphs>253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游ゴシック</vt:lpstr>
      <vt:lpstr>AccordAlternate</vt:lpstr>
      <vt:lpstr>Arial</vt:lpstr>
      <vt:lpstr>Calibri</vt:lpstr>
      <vt:lpstr>Calibri Light</vt:lpstr>
      <vt:lpstr>Segoe UI Semibold</vt:lpstr>
      <vt:lpstr>Wingdings</vt:lpstr>
      <vt:lpstr>Office Theme</vt:lpstr>
      <vt:lpstr>PowerPoint Presentation</vt:lpstr>
      <vt:lpstr>Most Famous Applications</vt:lpstr>
      <vt:lpstr>When To Use ML</vt:lpstr>
      <vt:lpstr>Taxonomy of ML Models</vt:lpstr>
      <vt:lpstr>Supervised Learning</vt:lpstr>
      <vt:lpstr>Algorithmic Families and Linear Building Blocks</vt:lpstr>
      <vt:lpstr>PowerPoint Presentation</vt:lpstr>
      <vt:lpstr>Discriminative (Predictive) Models</vt:lpstr>
      <vt:lpstr>Generative Models</vt:lpstr>
      <vt:lpstr>Under The Hood: Foundation Models</vt:lpstr>
      <vt:lpstr>PowerPoint Presentation</vt:lpstr>
      <vt:lpstr>Text Generation</vt:lpstr>
      <vt:lpstr>Image Synthesis</vt:lpstr>
      <vt:lpstr>PowerPoint Presentation</vt:lpstr>
      <vt:lpstr>Application Areas</vt:lpstr>
      <vt:lpstr>Example for Predictive Models: Supply Chain</vt:lpstr>
      <vt:lpstr>PowerPoint Presentation</vt:lpstr>
      <vt:lpstr>Biggest Business Impact of Generative AI</vt:lpstr>
      <vt:lpstr>Coding Assistant</vt:lpstr>
      <vt:lpstr>Copilot for Knowledge Workers</vt:lpstr>
      <vt:lpstr>AI Potential</vt:lpstr>
      <vt:lpstr>Engineering &amp; Tech Stack</vt:lpstr>
      <vt:lpstr>Scientific Python Stack</vt:lpstr>
      <vt:lpstr>Deep Learning Frameworks</vt:lpstr>
      <vt:lpstr>IaaS, PaaS, SaaS</vt:lpstr>
      <vt:lpstr>ML in Production</vt:lpstr>
      <vt:lpstr>Data Management</vt:lpstr>
      <vt:lpstr>PowerPoint Presentation</vt:lpstr>
      <vt:lpstr>What The Future Holds: Autonomous Agents</vt:lpstr>
      <vt:lpstr>Facts and Fiction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Products</dc:title>
  <dc:creator>Wick, Felix</dc:creator>
  <cp:lastModifiedBy>Wick, Felix</cp:lastModifiedBy>
  <cp:revision>31</cp:revision>
  <dcterms:created xsi:type="dcterms:W3CDTF">2023-09-26T07:24:08Z</dcterms:created>
  <dcterms:modified xsi:type="dcterms:W3CDTF">2023-11-03T08:28:41Z</dcterms:modified>
</cp:coreProperties>
</file>

<file path=docProps/thumbnail.jpeg>
</file>